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9" r:id="rId2"/>
    <p:sldId id="260" r:id="rId3"/>
    <p:sldId id="256" r:id="rId4"/>
    <p:sldId id="257" r:id="rId5"/>
    <p:sldId id="261" r:id="rId6"/>
    <p:sldId id="262" r:id="rId7"/>
    <p:sldId id="263" r:id="rId8"/>
    <p:sldId id="264" r:id="rId9"/>
    <p:sldId id="258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04" autoAdjust="0"/>
  </p:normalViewPr>
  <p:slideViewPr>
    <p:cSldViewPr>
      <p:cViewPr varScale="1">
        <p:scale>
          <a:sx n="72" d="100"/>
          <a:sy n="72" d="100"/>
        </p:scale>
        <p:origin x="-126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453384-EFF2-4AB0-931C-13C58A926B6A}" type="datetimeFigureOut">
              <a:rPr kumimoji="1" lang="ja-JP" altLang="en-US" smtClean="0"/>
              <a:pPr/>
              <a:t>2018/5/23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B766B-4055-4223-B855-80F84A293E9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B766B-4055-4223-B855-80F84A293E94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B766B-4055-4223-B855-80F84A293E94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B766B-4055-4223-B855-80F84A293E94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82B24-2EAD-4EB2-9B68-B44B130B7464}" type="datetimeFigureOut">
              <a:rPr kumimoji="1" lang="ja-JP" altLang="en-US" smtClean="0"/>
              <a:pPr/>
              <a:t>2018/5/23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DB13-32E5-4F7A-A886-136E18167B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82B24-2EAD-4EB2-9B68-B44B130B7464}" type="datetimeFigureOut">
              <a:rPr kumimoji="1" lang="ja-JP" altLang="en-US" smtClean="0"/>
              <a:pPr/>
              <a:t>2018/5/23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BDB13-32E5-4F7A-A886-136E18167B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331640" y="2924944"/>
            <a:ext cx="6444208" cy="11521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クライアントサイドから見えるサーバーサイド技術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角丸四角形 76"/>
          <p:cNvSpPr/>
          <p:nvPr/>
        </p:nvSpPr>
        <p:spPr>
          <a:xfrm>
            <a:off x="935596" y="2204864"/>
            <a:ext cx="7380820" cy="41044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2"/>
          <p:cNvGrpSpPr/>
          <p:nvPr/>
        </p:nvGrpSpPr>
        <p:grpSpPr>
          <a:xfrm>
            <a:off x="6372200" y="836712"/>
            <a:ext cx="250867" cy="648072"/>
            <a:chOff x="1907704" y="3573016"/>
            <a:chExt cx="864096" cy="2232248"/>
          </a:xfrm>
        </p:grpSpPr>
        <p:sp>
          <p:nvSpPr>
            <p:cNvPr id="14" name="正方形/長方形 13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二等辺三角形 14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47"/>
          <p:cNvGrpSpPr/>
          <p:nvPr/>
        </p:nvGrpSpPr>
        <p:grpSpPr>
          <a:xfrm>
            <a:off x="1907704" y="3717032"/>
            <a:ext cx="1001641" cy="1017612"/>
            <a:chOff x="1200876" y="4509120"/>
            <a:chExt cx="1426908" cy="1449660"/>
          </a:xfrm>
        </p:grpSpPr>
        <p:sp>
          <p:nvSpPr>
            <p:cNvPr id="33" name="等号 32"/>
            <p:cNvSpPr/>
            <p:nvPr/>
          </p:nvSpPr>
          <p:spPr>
            <a:xfrm>
              <a:off x="2339752" y="4751648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等号 33"/>
            <p:cNvSpPr/>
            <p:nvPr/>
          </p:nvSpPr>
          <p:spPr>
            <a:xfrm>
              <a:off x="2339752" y="5039680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5" name="等号 34"/>
            <p:cNvSpPr/>
            <p:nvPr/>
          </p:nvSpPr>
          <p:spPr>
            <a:xfrm>
              <a:off x="2339752" y="5327712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等号 35"/>
            <p:cNvSpPr/>
            <p:nvPr/>
          </p:nvSpPr>
          <p:spPr>
            <a:xfrm>
              <a:off x="1200876" y="4757396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7" name="等号 36"/>
            <p:cNvSpPr/>
            <p:nvPr/>
          </p:nvSpPr>
          <p:spPr>
            <a:xfrm>
              <a:off x="1200876" y="5045428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8" name="等号 37"/>
            <p:cNvSpPr/>
            <p:nvPr/>
          </p:nvSpPr>
          <p:spPr>
            <a:xfrm>
              <a:off x="1200876" y="5333460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2" name="等号 41"/>
            <p:cNvSpPr/>
            <p:nvPr/>
          </p:nvSpPr>
          <p:spPr>
            <a:xfrm rot="5400000">
              <a:off x="1768438" y="4491118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3" name="等号 42"/>
            <p:cNvSpPr/>
            <p:nvPr/>
          </p:nvSpPr>
          <p:spPr>
            <a:xfrm rot="5400000">
              <a:off x="2056470" y="4491118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4" name="等号 43"/>
            <p:cNvSpPr/>
            <p:nvPr/>
          </p:nvSpPr>
          <p:spPr>
            <a:xfrm rot="5400000">
              <a:off x="1480406" y="4491118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5" name="等号 44"/>
            <p:cNvSpPr/>
            <p:nvPr/>
          </p:nvSpPr>
          <p:spPr>
            <a:xfrm rot="5400000">
              <a:off x="1768438" y="5616742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6" name="等号 45"/>
            <p:cNvSpPr/>
            <p:nvPr/>
          </p:nvSpPr>
          <p:spPr>
            <a:xfrm rot="5400000">
              <a:off x="2056470" y="5616742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7" name="等号 46"/>
            <p:cNvSpPr/>
            <p:nvPr/>
          </p:nvSpPr>
          <p:spPr>
            <a:xfrm rot="5400000">
              <a:off x="1480406" y="5616742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1403648" y="4725144"/>
              <a:ext cx="1008112" cy="100811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bg1"/>
                  </a:solidFill>
                </a:rPr>
                <a:t>CPU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グループ化 51"/>
          <p:cNvGrpSpPr/>
          <p:nvPr/>
        </p:nvGrpSpPr>
        <p:grpSpPr>
          <a:xfrm>
            <a:off x="4283968" y="5085184"/>
            <a:ext cx="936104" cy="1040364"/>
            <a:chOff x="1331640" y="4306348"/>
            <a:chExt cx="936104" cy="1040364"/>
          </a:xfrm>
        </p:grpSpPr>
        <p:sp>
          <p:nvSpPr>
            <p:cNvPr id="49" name="フローチャート : 磁気ディスク 48"/>
            <p:cNvSpPr/>
            <p:nvPr/>
          </p:nvSpPr>
          <p:spPr>
            <a:xfrm>
              <a:off x="1331640" y="4986672"/>
              <a:ext cx="936104" cy="360040"/>
            </a:xfrm>
            <a:prstGeom prst="flowChartMagneticDisk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フローチャート : 磁気ディスク 49"/>
            <p:cNvSpPr/>
            <p:nvPr/>
          </p:nvSpPr>
          <p:spPr>
            <a:xfrm>
              <a:off x="1331640" y="4653136"/>
              <a:ext cx="936104" cy="360040"/>
            </a:xfrm>
            <a:prstGeom prst="flowChartMagneticDisk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フローチャート : 磁気ディスク 50"/>
            <p:cNvSpPr/>
            <p:nvPr/>
          </p:nvSpPr>
          <p:spPr>
            <a:xfrm>
              <a:off x="1331640" y="4306348"/>
              <a:ext cx="936104" cy="360040"/>
            </a:xfrm>
            <a:prstGeom prst="flowChartMagneticDisk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65"/>
          <p:cNvGrpSpPr/>
          <p:nvPr/>
        </p:nvGrpSpPr>
        <p:grpSpPr>
          <a:xfrm rot="18636240">
            <a:off x="5876939" y="2592871"/>
            <a:ext cx="621568" cy="2016224"/>
            <a:chOff x="3446376" y="4005064"/>
            <a:chExt cx="621568" cy="2016224"/>
          </a:xfrm>
        </p:grpSpPr>
        <p:sp>
          <p:nvSpPr>
            <p:cNvPr id="65" name="正方形/長方形 64"/>
            <p:cNvSpPr/>
            <p:nvPr/>
          </p:nvSpPr>
          <p:spPr>
            <a:xfrm>
              <a:off x="3510880" y="4005064"/>
              <a:ext cx="557064" cy="20162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3446376" y="5111688"/>
              <a:ext cx="135632" cy="29641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3446376" y="5543736"/>
              <a:ext cx="135632" cy="29641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3452124" y="4175584"/>
              <a:ext cx="135632" cy="29641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452124" y="4607632"/>
              <a:ext cx="135632" cy="29641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3550636" y="5085184"/>
              <a:ext cx="432048" cy="36004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3550636" y="5517232"/>
              <a:ext cx="432048" cy="36004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3556384" y="4149080"/>
              <a:ext cx="432048" cy="36004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3556384" y="4581128"/>
              <a:ext cx="432048" cy="36004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67" name="直線矢印コネクタ 66"/>
          <p:cNvCxnSpPr/>
          <p:nvPr/>
        </p:nvCxnSpPr>
        <p:spPr>
          <a:xfrm flipV="1">
            <a:off x="5580112" y="4437112"/>
            <a:ext cx="1080120" cy="1008112"/>
          </a:xfrm>
          <a:prstGeom prst="straightConnector1">
            <a:avLst/>
          </a:prstGeom>
          <a:ln w="152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 flipH="1">
            <a:off x="3131840" y="3429000"/>
            <a:ext cx="1944216" cy="216024"/>
          </a:xfrm>
          <a:prstGeom prst="straightConnector1">
            <a:avLst/>
          </a:prstGeom>
          <a:ln w="152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 flipV="1">
            <a:off x="3347864" y="3933056"/>
            <a:ext cx="1872208" cy="216024"/>
          </a:xfrm>
          <a:prstGeom prst="straightConnector1">
            <a:avLst/>
          </a:prstGeom>
          <a:ln w="152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 flipH="1">
            <a:off x="5220072" y="4149080"/>
            <a:ext cx="1008112" cy="936104"/>
          </a:xfrm>
          <a:prstGeom prst="straightConnector1">
            <a:avLst/>
          </a:prstGeom>
          <a:ln w="152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角丸四角形吹き出し 77"/>
          <p:cNvSpPr/>
          <p:nvPr/>
        </p:nvSpPr>
        <p:spPr>
          <a:xfrm>
            <a:off x="5364088" y="5229200"/>
            <a:ext cx="3168352" cy="648072"/>
          </a:xfrm>
          <a:prstGeom prst="wedgeRoundRectCallout">
            <a:avLst>
              <a:gd name="adj1" fmla="val -47412"/>
              <a:gd name="adj2" fmla="val -91810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磁気ヘッドの物理的限界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179512" y="188640"/>
            <a:ext cx="5184576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データベースアクセスが一番のボトルネック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6" name="グループ化 12"/>
          <p:cNvGrpSpPr/>
          <p:nvPr/>
        </p:nvGrpSpPr>
        <p:grpSpPr>
          <a:xfrm>
            <a:off x="4644008" y="764704"/>
            <a:ext cx="250867" cy="648072"/>
            <a:chOff x="1907704" y="3573016"/>
            <a:chExt cx="864096" cy="2232248"/>
          </a:xfrm>
        </p:grpSpPr>
        <p:sp>
          <p:nvSpPr>
            <p:cNvPr id="52" name="正方形/長方形 51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二等辺三角形 54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12"/>
          <p:cNvGrpSpPr/>
          <p:nvPr/>
        </p:nvGrpSpPr>
        <p:grpSpPr>
          <a:xfrm>
            <a:off x="5796136" y="836712"/>
            <a:ext cx="250867" cy="648072"/>
            <a:chOff x="1907704" y="3573016"/>
            <a:chExt cx="864096" cy="2232248"/>
          </a:xfrm>
        </p:grpSpPr>
        <p:sp>
          <p:nvSpPr>
            <p:cNvPr id="62" name="正方形/長方形 61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二等辺三角形 65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" name="グループ化 12"/>
          <p:cNvGrpSpPr/>
          <p:nvPr/>
        </p:nvGrpSpPr>
        <p:grpSpPr>
          <a:xfrm>
            <a:off x="4211960" y="764704"/>
            <a:ext cx="250867" cy="648072"/>
            <a:chOff x="1907704" y="3573016"/>
            <a:chExt cx="864096" cy="2232248"/>
          </a:xfrm>
        </p:grpSpPr>
        <p:sp>
          <p:nvSpPr>
            <p:cNvPr id="72" name="正方形/長方形 71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二等辺三角形 72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" name="グループ化 12"/>
          <p:cNvGrpSpPr/>
          <p:nvPr/>
        </p:nvGrpSpPr>
        <p:grpSpPr>
          <a:xfrm>
            <a:off x="6876256" y="836712"/>
            <a:ext cx="250867" cy="648072"/>
            <a:chOff x="1907704" y="3573016"/>
            <a:chExt cx="864096" cy="2232248"/>
          </a:xfrm>
        </p:grpSpPr>
        <p:sp>
          <p:nvSpPr>
            <p:cNvPr id="81" name="正方形/長方形 80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二等辺三角形 81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" name="グループ化 12"/>
          <p:cNvGrpSpPr/>
          <p:nvPr/>
        </p:nvGrpSpPr>
        <p:grpSpPr>
          <a:xfrm>
            <a:off x="5220072" y="764704"/>
            <a:ext cx="250867" cy="648072"/>
            <a:chOff x="1907704" y="3573016"/>
            <a:chExt cx="864096" cy="2232248"/>
          </a:xfrm>
        </p:grpSpPr>
        <p:sp>
          <p:nvSpPr>
            <p:cNvPr id="86" name="正方形/長方形 85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二等辺三角形 86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2"/>
          <p:cNvGrpSpPr/>
          <p:nvPr/>
        </p:nvGrpSpPr>
        <p:grpSpPr>
          <a:xfrm>
            <a:off x="7452320" y="692696"/>
            <a:ext cx="250867" cy="648072"/>
            <a:chOff x="1907704" y="3573016"/>
            <a:chExt cx="864096" cy="2232248"/>
          </a:xfrm>
        </p:grpSpPr>
        <p:sp>
          <p:nvSpPr>
            <p:cNvPr id="90" name="正方形/長方形 89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二等辺三角形 90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2"/>
          <p:cNvGrpSpPr/>
          <p:nvPr/>
        </p:nvGrpSpPr>
        <p:grpSpPr>
          <a:xfrm>
            <a:off x="7812360" y="764704"/>
            <a:ext cx="250867" cy="648072"/>
            <a:chOff x="1907704" y="3573016"/>
            <a:chExt cx="864096" cy="2232248"/>
          </a:xfrm>
        </p:grpSpPr>
        <p:sp>
          <p:nvSpPr>
            <p:cNvPr id="97" name="正方形/長方形 96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二等辺三角形 97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正方形/長方形 98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3635896" y="836712"/>
            <a:ext cx="250867" cy="648072"/>
            <a:chOff x="1907704" y="3573016"/>
            <a:chExt cx="864096" cy="2232248"/>
          </a:xfrm>
        </p:grpSpPr>
        <p:sp>
          <p:nvSpPr>
            <p:cNvPr id="117" name="正方形/長方形 116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二等辺三角形 117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" name="グループ化 12"/>
          <p:cNvGrpSpPr/>
          <p:nvPr/>
        </p:nvGrpSpPr>
        <p:grpSpPr>
          <a:xfrm>
            <a:off x="323528" y="1340768"/>
            <a:ext cx="250867" cy="648072"/>
            <a:chOff x="1907704" y="3573016"/>
            <a:chExt cx="864096" cy="2232248"/>
          </a:xfrm>
        </p:grpSpPr>
        <p:sp>
          <p:nvSpPr>
            <p:cNvPr id="121" name="正方形/長方形 120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二等辺三角形 121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" name="グループ化 12"/>
          <p:cNvGrpSpPr/>
          <p:nvPr/>
        </p:nvGrpSpPr>
        <p:grpSpPr>
          <a:xfrm>
            <a:off x="3131840" y="764704"/>
            <a:ext cx="250867" cy="648072"/>
            <a:chOff x="1907704" y="3573016"/>
            <a:chExt cx="864096" cy="2232248"/>
          </a:xfrm>
        </p:grpSpPr>
        <p:sp>
          <p:nvSpPr>
            <p:cNvPr id="125" name="正方形/長方形 124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二等辺三角形 125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正方形/長方形 126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" name="グループ化 12"/>
          <p:cNvGrpSpPr/>
          <p:nvPr/>
        </p:nvGrpSpPr>
        <p:grpSpPr>
          <a:xfrm>
            <a:off x="1187624" y="764704"/>
            <a:ext cx="250867" cy="648072"/>
            <a:chOff x="1907704" y="3573016"/>
            <a:chExt cx="864096" cy="2232248"/>
          </a:xfrm>
        </p:grpSpPr>
        <p:sp>
          <p:nvSpPr>
            <p:cNvPr id="129" name="正方形/長方形 128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二等辺三角形 129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正方形/長方形 130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2"/>
          <p:cNvGrpSpPr/>
          <p:nvPr/>
        </p:nvGrpSpPr>
        <p:grpSpPr>
          <a:xfrm>
            <a:off x="2051720" y="764704"/>
            <a:ext cx="250867" cy="648072"/>
            <a:chOff x="1907704" y="3573016"/>
            <a:chExt cx="864096" cy="2232248"/>
          </a:xfrm>
        </p:grpSpPr>
        <p:sp>
          <p:nvSpPr>
            <p:cNvPr id="133" name="正方形/長方形 132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二等辺三角形 133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正方形/長方形 134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" name="グループ化 12"/>
          <p:cNvGrpSpPr/>
          <p:nvPr/>
        </p:nvGrpSpPr>
        <p:grpSpPr>
          <a:xfrm>
            <a:off x="1619672" y="980728"/>
            <a:ext cx="250867" cy="648072"/>
            <a:chOff x="1907704" y="3573016"/>
            <a:chExt cx="864096" cy="2232248"/>
          </a:xfrm>
        </p:grpSpPr>
        <p:sp>
          <p:nvSpPr>
            <p:cNvPr id="137" name="正方形/長方形 136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二等辺三角形 137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正方形/長方形 138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12"/>
          <p:cNvGrpSpPr/>
          <p:nvPr/>
        </p:nvGrpSpPr>
        <p:grpSpPr>
          <a:xfrm>
            <a:off x="2555776" y="764704"/>
            <a:ext cx="250867" cy="648072"/>
            <a:chOff x="1907704" y="3573016"/>
            <a:chExt cx="864096" cy="2232248"/>
          </a:xfrm>
        </p:grpSpPr>
        <p:sp>
          <p:nvSpPr>
            <p:cNvPr id="141" name="正方形/長方形 140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二等辺三角形 141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正方形/長方形 142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12"/>
          <p:cNvGrpSpPr/>
          <p:nvPr/>
        </p:nvGrpSpPr>
        <p:grpSpPr>
          <a:xfrm>
            <a:off x="755576" y="908720"/>
            <a:ext cx="250867" cy="648072"/>
            <a:chOff x="1907704" y="3573016"/>
            <a:chExt cx="864096" cy="2232248"/>
          </a:xfrm>
        </p:grpSpPr>
        <p:sp>
          <p:nvSpPr>
            <p:cNvPr id="145" name="正方形/長方形 144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二等辺三角形 145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正方形/長方形 146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12"/>
          <p:cNvGrpSpPr/>
          <p:nvPr/>
        </p:nvGrpSpPr>
        <p:grpSpPr>
          <a:xfrm>
            <a:off x="8172400" y="836712"/>
            <a:ext cx="250867" cy="648072"/>
            <a:chOff x="1907704" y="3573016"/>
            <a:chExt cx="864096" cy="2232248"/>
          </a:xfrm>
        </p:grpSpPr>
        <p:sp>
          <p:nvSpPr>
            <p:cNvPr id="153" name="正方形/長方形 152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二等辺三角形 153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正方形/長方形 154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" name="グループ化 12"/>
          <p:cNvGrpSpPr/>
          <p:nvPr/>
        </p:nvGrpSpPr>
        <p:grpSpPr>
          <a:xfrm>
            <a:off x="8604448" y="908720"/>
            <a:ext cx="250867" cy="648072"/>
            <a:chOff x="1907704" y="3573016"/>
            <a:chExt cx="864096" cy="2232248"/>
          </a:xfrm>
        </p:grpSpPr>
        <p:sp>
          <p:nvSpPr>
            <p:cNvPr id="157" name="正方形/長方形 156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二等辺三角形 157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正方形/長方形 158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60" name="直線矢印コネクタ 159"/>
          <p:cNvCxnSpPr/>
          <p:nvPr/>
        </p:nvCxnSpPr>
        <p:spPr>
          <a:xfrm>
            <a:off x="827584" y="1988840"/>
            <a:ext cx="5544616" cy="14401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下矢印 161"/>
          <p:cNvSpPr/>
          <p:nvPr/>
        </p:nvSpPr>
        <p:spPr>
          <a:xfrm>
            <a:off x="6372200" y="2060848"/>
            <a:ext cx="1152128" cy="792088"/>
          </a:xfrm>
          <a:prstGeom prst="downArrow">
            <a:avLst>
              <a:gd name="adj1" fmla="val 68404"/>
              <a:gd name="adj2" fmla="val 5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5" name="直線矢印コネクタ 164"/>
          <p:cNvCxnSpPr/>
          <p:nvPr/>
        </p:nvCxnSpPr>
        <p:spPr>
          <a:xfrm>
            <a:off x="1115616" y="1628800"/>
            <a:ext cx="5328592" cy="360040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線矢印コネクタ 167"/>
          <p:cNvCxnSpPr/>
          <p:nvPr/>
        </p:nvCxnSpPr>
        <p:spPr>
          <a:xfrm>
            <a:off x="2555776" y="1556792"/>
            <a:ext cx="4040832" cy="368424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矢印コネクタ 170"/>
          <p:cNvCxnSpPr/>
          <p:nvPr/>
        </p:nvCxnSpPr>
        <p:spPr>
          <a:xfrm flipH="1">
            <a:off x="7380312" y="1700808"/>
            <a:ext cx="1080120" cy="360040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矢印コネクタ 173"/>
          <p:cNvCxnSpPr/>
          <p:nvPr/>
        </p:nvCxnSpPr>
        <p:spPr>
          <a:xfrm flipH="1">
            <a:off x="7236296" y="1556792"/>
            <a:ext cx="792088" cy="432048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矢印コネクタ 176"/>
          <p:cNvCxnSpPr/>
          <p:nvPr/>
        </p:nvCxnSpPr>
        <p:spPr>
          <a:xfrm flipH="1">
            <a:off x="7092280" y="1412776"/>
            <a:ext cx="288032" cy="50405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矢印コネクタ 180"/>
          <p:cNvCxnSpPr/>
          <p:nvPr/>
        </p:nvCxnSpPr>
        <p:spPr>
          <a:xfrm>
            <a:off x="6588224" y="1628800"/>
            <a:ext cx="360040" cy="288032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線矢印コネクタ 183"/>
          <p:cNvCxnSpPr/>
          <p:nvPr/>
        </p:nvCxnSpPr>
        <p:spPr>
          <a:xfrm>
            <a:off x="4860032" y="1484784"/>
            <a:ext cx="1872208" cy="432048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グループ化 12"/>
          <p:cNvGrpSpPr/>
          <p:nvPr/>
        </p:nvGrpSpPr>
        <p:grpSpPr>
          <a:xfrm>
            <a:off x="6876256" y="1988840"/>
            <a:ext cx="250867" cy="648072"/>
            <a:chOff x="1907704" y="3573016"/>
            <a:chExt cx="864096" cy="2232248"/>
          </a:xfrm>
        </p:grpSpPr>
        <p:sp>
          <p:nvSpPr>
            <p:cNvPr id="149" name="正方形/長方形 148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二等辺三角形 149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正方形/長方形 150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4" name="グループ化 143"/>
          <p:cNvGrpSpPr/>
          <p:nvPr/>
        </p:nvGrpSpPr>
        <p:grpSpPr>
          <a:xfrm rot="5400000">
            <a:off x="4849745" y="4519407"/>
            <a:ext cx="432048" cy="555490"/>
            <a:chOff x="971600" y="4437112"/>
            <a:chExt cx="1008112" cy="1296144"/>
          </a:xfrm>
        </p:grpSpPr>
        <p:sp>
          <p:nvSpPr>
            <p:cNvPr id="132" name="円/楕円 131"/>
            <p:cNvSpPr/>
            <p:nvPr/>
          </p:nvSpPr>
          <p:spPr>
            <a:xfrm>
              <a:off x="971600" y="4725144"/>
              <a:ext cx="279648" cy="7920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アーチ 135"/>
            <p:cNvSpPr/>
            <p:nvPr/>
          </p:nvSpPr>
          <p:spPr>
            <a:xfrm>
              <a:off x="971600" y="4437112"/>
              <a:ext cx="1008112" cy="1080120"/>
            </a:xfrm>
            <a:prstGeom prst="blockArc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40" name="アーチ 139"/>
            <p:cNvSpPr/>
            <p:nvPr/>
          </p:nvSpPr>
          <p:spPr>
            <a:xfrm flipV="1">
              <a:off x="971600" y="4653136"/>
              <a:ext cx="1008112" cy="1080120"/>
            </a:xfrm>
            <a:prstGeom prst="blockArc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角丸四角形 76"/>
          <p:cNvSpPr/>
          <p:nvPr/>
        </p:nvSpPr>
        <p:spPr>
          <a:xfrm>
            <a:off x="935596" y="908720"/>
            <a:ext cx="7380820" cy="302433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47"/>
          <p:cNvGrpSpPr/>
          <p:nvPr/>
        </p:nvGrpSpPr>
        <p:grpSpPr>
          <a:xfrm>
            <a:off x="1907704" y="2420888"/>
            <a:ext cx="1001641" cy="1017612"/>
            <a:chOff x="1200876" y="4509120"/>
            <a:chExt cx="1426908" cy="1449660"/>
          </a:xfrm>
        </p:grpSpPr>
        <p:sp>
          <p:nvSpPr>
            <p:cNvPr id="33" name="等号 32"/>
            <p:cNvSpPr/>
            <p:nvPr/>
          </p:nvSpPr>
          <p:spPr>
            <a:xfrm>
              <a:off x="2339752" y="4751648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等号 33"/>
            <p:cNvSpPr/>
            <p:nvPr/>
          </p:nvSpPr>
          <p:spPr>
            <a:xfrm>
              <a:off x="2339752" y="5039680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5" name="等号 34"/>
            <p:cNvSpPr/>
            <p:nvPr/>
          </p:nvSpPr>
          <p:spPr>
            <a:xfrm>
              <a:off x="2339752" y="5327712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等号 35"/>
            <p:cNvSpPr/>
            <p:nvPr/>
          </p:nvSpPr>
          <p:spPr>
            <a:xfrm>
              <a:off x="1200876" y="4757396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7" name="等号 36"/>
            <p:cNvSpPr/>
            <p:nvPr/>
          </p:nvSpPr>
          <p:spPr>
            <a:xfrm>
              <a:off x="1200876" y="5045428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8" name="等号 37"/>
            <p:cNvSpPr/>
            <p:nvPr/>
          </p:nvSpPr>
          <p:spPr>
            <a:xfrm>
              <a:off x="1200876" y="5333460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2" name="等号 41"/>
            <p:cNvSpPr/>
            <p:nvPr/>
          </p:nvSpPr>
          <p:spPr>
            <a:xfrm rot="5400000">
              <a:off x="1768438" y="4491118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3" name="等号 42"/>
            <p:cNvSpPr/>
            <p:nvPr/>
          </p:nvSpPr>
          <p:spPr>
            <a:xfrm rot="5400000">
              <a:off x="2056470" y="4491118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4" name="等号 43"/>
            <p:cNvSpPr/>
            <p:nvPr/>
          </p:nvSpPr>
          <p:spPr>
            <a:xfrm rot="5400000">
              <a:off x="1480406" y="4491118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5" name="等号 44"/>
            <p:cNvSpPr/>
            <p:nvPr/>
          </p:nvSpPr>
          <p:spPr>
            <a:xfrm rot="5400000">
              <a:off x="1768438" y="5616742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6" name="等号 45"/>
            <p:cNvSpPr/>
            <p:nvPr/>
          </p:nvSpPr>
          <p:spPr>
            <a:xfrm rot="5400000">
              <a:off x="2056470" y="5616742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7" name="等号 46"/>
            <p:cNvSpPr/>
            <p:nvPr/>
          </p:nvSpPr>
          <p:spPr>
            <a:xfrm rot="5400000">
              <a:off x="1480406" y="5616742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1403648" y="4725144"/>
              <a:ext cx="1008112" cy="100811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bg1"/>
                  </a:solidFill>
                </a:rPr>
                <a:t>CPU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グループ化 65"/>
          <p:cNvGrpSpPr/>
          <p:nvPr/>
        </p:nvGrpSpPr>
        <p:grpSpPr>
          <a:xfrm rot="18636240">
            <a:off x="5876939" y="1296727"/>
            <a:ext cx="621568" cy="2016224"/>
            <a:chOff x="3446376" y="4005064"/>
            <a:chExt cx="621568" cy="2016224"/>
          </a:xfrm>
        </p:grpSpPr>
        <p:sp>
          <p:nvSpPr>
            <p:cNvPr id="65" name="正方形/長方形 64"/>
            <p:cNvSpPr/>
            <p:nvPr/>
          </p:nvSpPr>
          <p:spPr>
            <a:xfrm>
              <a:off x="3510880" y="4005064"/>
              <a:ext cx="557064" cy="20162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3446376" y="5111688"/>
              <a:ext cx="135632" cy="29641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3446376" y="5543736"/>
              <a:ext cx="135632" cy="29641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3452124" y="4175584"/>
              <a:ext cx="135632" cy="29641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452124" y="4607632"/>
              <a:ext cx="135632" cy="29641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3550636" y="5085184"/>
              <a:ext cx="432048" cy="36004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3550636" y="5517232"/>
              <a:ext cx="432048" cy="36004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3556384" y="4149080"/>
              <a:ext cx="432048" cy="36004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3556384" y="4581128"/>
              <a:ext cx="432048" cy="36004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67" name="直線矢印コネクタ 66"/>
          <p:cNvCxnSpPr/>
          <p:nvPr/>
        </p:nvCxnSpPr>
        <p:spPr>
          <a:xfrm flipV="1">
            <a:off x="1403648" y="4005064"/>
            <a:ext cx="2736304" cy="72008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 flipH="1">
            <a:off x="3131840" y="2132856"/>
            <a:ext cx="1944216" cy="216024"/>
          </a:xfrm>
          <a:prstGeom prst="straightConnector1">
            <a:avLst/>
          </a:prstGeom>
          <a:ln w="152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 flipV="1">
            <a:off x="3347864" y="2636912"/>
            <a:ext cx="1872208" cy="216024"/>
          </a:xfrm>
          <a:prstGeom prst="straightConnector1">
            <a:avLst/>
          </a:prstGeom>
          <a:ln w="152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 flipH="1">
            <a:off x="1403648" y="4077072"/>
            <a:ext cx="2736304" cy="72008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正方形/長方形 82"/>
          <p:cNvSpPr/>
          <p:nvPr/>
        </p:nvSpPr>
        <p:spPr>
          <a:xfrm>
            <a:off x="179512" y="188640"/>
            <a:ext cx="7056784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サーバーサイド技術とはシステムの磁気ヘッド数を増やす技術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167" name="グループ化 166"/>
          <p:cNvGrpSpPr/>
          <p:nvPr/>
        </p:nvGrpSpPr>
        <p:grpSpPr>
          <a:xfrm>
            <a:off x="395536" y="4941168"/>
            <a:ext cx="1059546" cy="1544420"/>
            <a:chOff x="683568" y="1196752"/>
            <a:chExt cx="1059546" cy="1544420"/>
          </a:xfrm>
        </p:grpSpPr>
        <p:grpSp>
          <p:nvGrpSpPr>
            <p:cNvPr id="144" name="グループ化 51"/>
            <p:cNvGrpSpPr/>
            <p:nvPr/>
          </p:nvGrpSpPr>
          <p:grpSpPr>
            <a:xfrm>
              <a:off x="683568" y="1700808"/>
              <a:ext cx="936104" cy="1040364"/>
              <a:chOff x="1331640" y="4306348"/>
              <a:chExt cx="936104" cy="1040364"/>
            </a:xfrm>
          </p:grpSpPr>
          <p:sp>
            <p:nvSpPr>
              <p:cNvPr id="148" name="フローチャート : 磁気ディスク 147"/>
              <p:cNvSpPr/>
              <p:nvPr/>
            </p:nvSpPr>
            <p:spPr>
              <a:xfrm>
                <a:off x="1331640" y="4986672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2" name="フローチャート : 磁気ディスク 151"/>
              <p:cNvSpPr/>
              <p:nvPr/>
            </p:nvSpPr>
            <p:spPr>
              <a:xfrm>
                <a:off x="1331640" y="4653136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6" name="フローチャート : 磁気ディスク 155"/>
              <p:cNvSpPr/>
              <p:nvPr/>
            </p:nvSpPr>
            <p:spPr>
              <a:xfrm>
                <a:off x="1331640" y="4306348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1" name="グループ化 143"/>
            <p:cNvGrpSpPr/>
            <p:nvPr/>
          </p:nvGrpSpPr>
          <p:grpSpPr>
            <a:xfrm rot="5400000">
              <a:off x="1249345" y="1135031"/>
              <a:ext cx="432048" cy="555490"/>
              <a:chOff x="971600" y="4437112"/>
              <a:chExt cx="1008112" cy="1296144"/>
            </a:xfrm>
          </p:grpSpPr>
          <p:sp>
            <p:nvSpPr>
              <p:cNvPr id="163" name="円/楕円 162"/>
              <p:cNvSpPr/>
              <p:nvPr/>
            </p:nvSpPr>
            <p:spPr>
              <a:xfrm>
                <a:off x="971600" y="4725144"/>
                <a:ext cx="279648" cy="792088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4" name="アーチ 163"/>
              <p:cNvSpPr/>
              <p:nvPr/>
            </p:nvSpPr>
            <p:spPr>
              <a:xfrm>
                <a:off x="971600" y="4437112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アーチ 165"/>
              <p:cNvSpPr/>
              <p:nvPr/>
            </p:nvSpPr>
            <p:spPr>
              <a:xfrm flipV="1">
                <a:off x="971600" y="4653136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9" name="グループ化 168"/>
          <p:cNvGrpSpPr/>
          <p:nvPr/>
        </p:nvGrpSpPr>
        <p:grpSpPr>
          <a:xfrm>
            <a:off x="1763688" y="4941168"/>
            <a:ext cx="1059546" cy="1544420"/>
            <a:chOff x="683568" y="1196752"/>
            <a:chExt cx="1059546" cy="1544420"/>
          </a:xfrm>
        </p:grpSpPr>
        <p:grpSp>
          <p:nvGrpSpPr>
            <p:cNvPr id="170" name="グループ化 51"/>
            <p:cNvGrpSpPr/>
            <p:nvPr/>
          </p:nvGrpSpPr>
          <p:grpSpPr>
            <a:xfrm>
              <a:off x="683568" y="1700808"/>
              <a:ext cx="936104" cy="1040364"/>
              <a:chOff x="1331640" y="4306348"/>
              <a:chExt cx="936104" cy="1040364"/>
            </a:xfrm>
          </p:grpSpPr>
          <p:sp>
            <p:nvSpPr>
              <p:cNvPr id="178" name="フローチャート : 磁気ディスク 177"/>
              <p:cNvSpPr/>
              <p:nvPr/>
            </p:nvSpPr>
            <p:spPr>
              <a:xfrm>
                <a:off x="1331640" y="4986672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9" name="フローチャート : 磁気ディスク 178"/>
              <p:cNvSpPr/>
              <p:nvPr/>
            </p:nvSpPr>
            <p:spPr>
              <a:xfrm>
                <a:off x="1331640" y="4653136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0" name="フローチャート : 磁気ディスク 179"/>
              <p:cNvSpPr/>
              <p:nvPr/>
            </p:nvSpPr>
            <p:spPr>
              <a:xfrm>
                <a:off x="1331640" y="4306348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2" name="グループ化 143"/>
            <p:cNvGrpSpPr/>
            <p:nvPr/>
          </p:nvGrpSpPr>
          <p:grpSpPr>
            <a:xfrm rot="5400000">
              <a:off x="1249345" y="1135031"/>
              <a:ext cx="432048" cy="555490"/>
              <a:chOff x="971600" y="4437112"/>
              <a:chExt cx="1008112" cy="1296144"/>
            </a:xfrm>
          </p:grpSpPr>
          <p:sp>
            <p:nvSpPr>
              <p:cNvPr id="173" name="円/楕円 172"/>
              <p:cNvSpPr/>
              <p:nvPr/>
            </p:nvSpPr>
            <p:spPr>
              <a:xfrm>
                <a:off x="971600" y="4725144"/>
                <a:ext cx="279648" cy="792088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5" name="アーチ 174"/>
              <p:cNvSpPr/>
              <p:nvPr/>
            </p:nvSpPr>
            <p:spPr>
              <a:xfrm>
                <a:off x="971600" y="4437112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6" name="アーチ 175"/>
              <p:cNvSpPr/>
              <p:nvPr/>
            </p:nvSpPr>
            <p:spPr>
              <a:xfrm flipV="1">
                <a:off x="971600" y="4653136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2" name="グループ化 181"/>
          <p:cNvGrpSpPr/>
          <p:nvPr/>
        </p:nvGrpSpPr>
        <p:grpSpPr>
          <a:xfrm>
            <a:off x="2987824" y="4941168"/>
            <a:ext cx="1059546" cy="1544420"/>
            <a:chOff x="683568" y="1196752"/>
            <a:chExt cx="1059546" cy="1544420"/>
          </a:xfrm>
        </p:grpSpPr>
        <p:grpSp>
          <p:nvGrpSpPr>
            <p:cNvPr id="183" name="グループ化 51"/>
            <p:cNvGrpSpPr/>
            <p:nvPr/>
          </p:nvGrpSpPr>
          <p:grpSpPr>
            <a:xfrm>
              <a:off x="683568" y="1700808"/>
              <a:ext cx="936104" cy="1040364"/>
              <a:chOff x="1331640" y="4306348"/>
              <a:chExt cx="936104" cy="1040364"/>
            </a:xfrm>
          </p:grpSpPr>
          <p:sp>
            <p:nvSpPr>
              <p:cNvPr id="189" name="フローチャート : 磁気ディスク 188"/>
              <p:cNvSpPr/>
              <p:nvPr/>
            </p:nvSpPr>
            <p:spPr>
              <a:xfrm>
                <a:off x="1331640" y="4986672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0" name="フローチャート : 磁気ディスク 189"/>
              <p:cNvSpPr/>
              <p:nvPr/>
            </p:nvSpPr>
            <p:spPr>
              <a:xfrm>
                <a:off x="1331640" y="4653136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" name="フローチャート : 磁気ディスク 190"/>
              <p:cNvSpPr/>
              <p:nvPr/>
            </p:nvSpPr>
            <p:spPr>
              <a:xfrm>
                <a:off x="1331640" y="4306348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5" name="グループ化 143"/>
            <p:cNvGrpSpPr/>
            <p:nvPr/>
          </p:nvGrpSpPr>
          <p:grpSpPr>
            <a:xfrm rot="5400000">
              <a:off x="1249345" y="1135031"/>
              <a:ext cx="432048" cy="555490"/>
              <a:chOff x="971600" y="4437112"/>
              <a:chExt cx="1008112" cy="1296144"/>
            </a:xfrm>
          </p:grpSpPr>
          <p:sp>
            <p:nvSpPr>
              <p:cNvPr id="186" name="円/楕円 185"/>
              <p:cNvSpPr/>
              <p:nvPr/>
            </p:nvSpPr>
            <p:spPr>
              <a:xfrm>
                <a:off x="971600" y="4725144"/>
                <a:ext cx="279648" cy="792088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7" name="アーチ 186"/>
              <p:cNvSpPr/>
              <p:nvPr/>
            </p:nvSpPr>
            <p:spPr>
              <a:xfrm>
                <a:off x="971600" y="4437112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8" name="アーチ 187"/>
              <p:cNvSpPr/>
              <p:nvPr/>
            </p:nvSpPr>
            <p:spPr>
              <a:xfrm flipV="1">
                <a:off x="971600" y="4653136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92" name="グループ化 191"/>
          <p:cNvGrpSpPr/>
          <p:nvPr/>
        </p:nvGrpSpPr>
        <p:grpSpPr>
          <a:xfrm>
            <a:off x="4211960" y="4941168"/>
            <a:ext cx="1059546" cy="1544420"/>
            <a:chOff x="683568" y="1196752"/>
            <a:chExt cx="1059546" cy="1544420"/>
          </a:xfrm>
        </p:grpSpPr>
        <p:grpSp>
          <p:nvGrpSpPr>
            <p:cNvPr id="193" name="グループ化 51"/>
            <p:cNvGrpSpPr/>
            <p:nvPr/>
          </p:nvGrpSpPr>
          <p:grpSpPr>
            <a:xfrm>
              <a:off x="683568" y="1700808"/>
              <a:ext cx="936104" cy="1040364"/>
              <a:chOff x="1331640" y="4306348"/>
              <a:chExt cx="936104" cy="1040364"/>
            </a:xfrm>
          </p:grpSpPr>
          <p:sp>
            <p:nvSpPr>
              <p:cNvPr id="198" name="フローチャート : 磁気ディスク 197"/>
              <p:cNvSpPr/>
              <p:nvPr/>
            </p:nvSpPr>
            <p:spPr>
              <a:xfrm>
                <a:off x="1331640" y="4986672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" name="フローチャート : 磁気ディスク 198"/>
              <p:cNvSpPr/>
              <p:nvPr/>
            </p:nvSpPr>
            <p:spPr>
              <a:xfrm>
                <a:off x="1331640" y="4653136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0" name="フローチャート : 磁気ディスク 199"/>
              <p:cNvSpPr/>
              <p:nvPr/>
            </p:nvSpPr>
            <p:spPr>
              <a:xfrm>
                <a:off x="1331640" y="4306348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94" name="グループ化 143"/>
            <p:cNvGrpSpPr/>
            <p:nvPr/>
          </p:nvGrpSpPr>
          <p:grpSpPr>
            <a:xfrm rot="5400000">
              <a:off x="1249345" y="1135031"/>
              <a:ext cx="432048" cy="555490"/>
              <a:chOff x="971600" y="4437112"/>
              <a:chExt cx="1008112" cy="1296144"/>
            </a:xfrm>
          </p:grpSpPr>
          <p:sp>
            <p:nvSpPr>
              <p:cNvPr id="195" name="円/楕円 194"/>
              <p:cNvSpPr/>
              <p:nvPr/>
            </p:nvSpPr>
            <p:spPr>
              <a:xfrm>
                <a:off x="971600" y="4725144"/>
                <a:ext cx="279648" cy="792088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6" name="アーチ 195"/>
              <p:cNvSpPr/>
              <p:nvPr/>
            </p:nvSpPr>
            <p:spPr>
              <a:xfrm>
                <a:off x="971600" y="4437112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7" name="アーチ 196"/>
              <p:cNvSpPr/>
              <p:nvPr/>
            </p:nvSpPr>
            <p:spPr>
              <a:xfrm flipV="1">
                <a:off x="971600" y="4653136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01" name="グループ化 200"/>
          <p:cNvGrpSpPr/>
          <p:nvPr/>
        </p:nvGrpSpPr>
        <p:grpSpPr>
          <a:xfrm>
            <a:off x="5580112" y="4941168"/>
            <a:ext cx="1059546" cy="1544420"/>
            <a:chOff x="683568" y="1196752"/>
            <a:chExt cx="1059546" cy="1544420"/>
          </a:xfrm>
        </p:grpSpPr>
        <p:grpSp>
          <p:nvGrpSpPr>
            <p:cNvPr id="202" name="グループ化 51"/>
            <p:cNvGrpSpPr/>
            <p:nvPr/>
          </p:nvGrpSpPr>
          <p:grpSpPr>
            <a:xfrm>
              <a:off x="683568" y="1700808"/>
              <a:ext cx="936104" cy="1040364"/>
              <a:chOff x="1331640" y="4306348"/>
              <a:chExt cx="936104" cy="1040364"/>
            </a:xfrm>
          </p:grpSpPr>
          <p:sp>
            <p:nvSpPr>
              <p:cNvPr id="207" name="フローチャート : 磁気ディスク 206"/>
              <p:cNvSpPr/>
              <p:nvPr/>
            </p:nvSpPr>
            <p:spPr>
              <a:xfrm>
                <a:off x="1331640" y="4986672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8" name="フローチャート : 磁気ディスク 207"/>
              <p:cNvSpPr/>
              <p:nvPr/>
            </p:nvSpPr>
            <p:spPr>
              <a:xfrm>
                <a:off x="1331640" y="4653136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9" name="フローチャート : 磁気ディスク 208"/>
              <p:cNvSpPr/>
              <p:nvPr/>
            </p:nvSpPr>
            <p:spPr>
              <a:xfrm>
                <a:off x="1331640" y="4306348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3" name="グループ化 143"/>
            <p:cNvGrpSpPr/>
            <p:nvPr/>
          </p:nvGrpSpPr>
          <p:grpSpPr>
            <a:xfrm rot="5400000">
              <a:off x="1249345" y="1135031"/>
              <a:ext cx="432048" cy="555490"/>
              <a:chOff x="971600" y="4437112"/>
              <a:chExt cx="1008112" cy="1296144"/>
            </a:xfrm>
          </p:grpSpPr>
          <p:sp>
            <p:nvSpPr>
              <p:cNvPr id="204" name="円/楕円 203"/>
              <p:cNvSpPr/>
              <p:nvPr/>
            </p:nvSpPr>
            <p:spPr>
              <a:xfrm>
                <a:off x="971600" y="4725144"/>
                <a:ext cx="279648" cy="792088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5" name="アーチ 204"/>
              <p:cNvSpPr/>
              <p:nvPr/>
            </p:nvSpPr>
            <p:spPr>
              <a:xfrm>
                <a:off x="971600" y="4437112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6" name="アーチ 205"/>
              <p:cNvSpPr/>
              <p:nvPr/>
            </p:nvSpPr>
            <p:spPr>
              <a:xfrm flipV="1">
                <a:off x="971600" y="4653136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10" name="グループ化 209"/>
          <p:cNvGrpSpPr/>
          <p:nvPr/>
        </p:nvGrpSpPr>
        <p:grpSpPr>
          <a:xfrm>
            <a:off x="6804248" y="4941168"/>
            <a:ext cx="1059546" cy="1544420"/>
            <a:chOff x="683568" y="1196752"/>
            <a:chExt cx="1059546" cy="1544420"/>
          </a:xfrm>
        </p:grpSpPr>
        <p:grpSp>
          <p:nvGrpSpPr>
            <p:cNvPr id="211" name="グループ化 51"/>
            <p:cNvGrpSpPr/>
            <p:nvPr/>
          </p:nvGrpSpPr>
          <p:grpSpPr>
            <a:xfrm>
              <a:off x="683568" y="1700808"/>
              <a:ext cx="936104" cy="1040364"/>
              <a:chOff x="1331640" y="4306348"/>
              <a:chExt cx="936104" cy="1040364"/>
            </a:xfrm>
          </p:grpSpPr>
          <p:sp>
            <p:nvSpPr>
              <p:cNvPr id="216" name="フローチャート : 磁気ディスク 215"/>
              <p:cNvSpPr/>
              <p:nvPr/>
            </p:nvSpPr>
            <p:spPr>
              <a:xfrm>
                <a:off x="1331640" y="4986672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7" name="フローチャート : 磁気ディスク 216"/>
              <p:cNvSpPr/>
              <p:nvPr/>
            </p:nvSpPr>
            <p:spPr>
              <a:xfrm>
                <a:off x="1331640" y="4653136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8" name="フローチャート : 磁気ディスク 217"/>
              <p:cNvSpPr/>
              <p:nvPr/>
            </p:nvSpPr>
            <p:spPr>
              <a:xfrm>
                <a:off x="1331640" y="4306348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2" name="グループ化 143"/>
            <p:cNvGrpSpPr/>
            <p:nvPr/>
          </p:nvGrpSpPr>
          <p:grpSpPr>
            <a:xfrm rot="5400000">
              <a:off x="1249345" y="1135031"/>
              <a:ext cx="432048" cy="555490"/>
              <a:chOff x="971600" y="4437112"/>
              <a:chExt cx="1008112" cy="1296144"/>
            </a:xfrm>
          </p:grpSpPr>
          <p:sp>
            <p:nvSpPr>
              <p:cNvPr id="213" name="円/楕円 212"/>
              <p:cNvSpPr/>
              <p:nvPr/>
            </p:nvSpPr>
            <p:spPr>
              <a:xfrm>
                <a:off x="971600" y="4725144"/>
                <a:ext cx="279648" cy="792088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4" name="アーチ 213"/>
              <p:cNvSpPr/>
              <p:nvPr/>
            </p:nvSpPr>
            <p:spPr>
              <a:xfrm>
                <a:off x="971600" y="4437112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5" name="アーチ 214"/>
              <p:cNvSpPr/>
              <p:nvPr/>
            </p:nvSpPr>
            <p:spPr>
              <a:xfrm flipV="1">
                <a:off x="971600" y="4653136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19" name="グループ化 12"/>
          <p:cNvGrpSpPr/>
          <p:nvPr/>
        </p:nvGrpSpPr>
        <p:grpSpPr>
          <a:xfrm>
            <a:off x="4283968" y="3501008"/>
            <a:ext cx="250867" cy="648072"/>
            <a:chOff x="1907704" y="3573016"/>
            <a:chExt cx="864096" cy="2232248"/>
          </a:xfrm>
        </p:grpSpPr>
        <p:sp>
          <p:nvSpPr>
            <p:cNvPr id="220" name="正方形/長方形 219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1" name="二等辺三角形 220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2" name="正方形/長方形 221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225" name="直線矢印コネクタ 224"/>
          <p:cNvCxnSpPr/>
          <p:nvPr/>
        </p:nvCxnSpPr>
        <p:spPr>
          <a:xfrm flipV="1">
            <a:off x="2915816" y="4221088"/>
            <a:ext cx="1296144" cy="72008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直線矢印コネクタ 225"/>
          <p:cNvCxnSpPr/>
          <p:nvPr/>
        </p:nvCxnSpPr>
        <p:spPr>
          <a:xfrm flipH="1">
            <a:off x="2987824" y="4293096"/>
            <a:ext cx="1224136" cy="72008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直線矢印コネクタ 228"/>
          <p:cNvCxnSpPr/>
          <p:nvPr/>
        </p:nvCxnSpPr>
        <p:spPr>
          <a:xfrm flipV="1">
            <a:off x="3995936" y="4221088"/>
            <a:ext cx="432048" cy="7920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直線矢印コネクタ 229"/>
          <p:cNvCxnSpPr/>
          <p:nvPr/>
        </p:nvCxnSpPr>
        <p:spPr>
          <a:xfrm flipH="1">
            <a:off x="4067944" y="4293096"/>
            <a:ext cx="432048" cy="7920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直線矢印コネクタ 232"/>
          <p:cNvCxnSpPr/>
          <p:nvPr/>
        </p:nvCxnSpPr>
        <p:spPr>
          <a:xfrm flipH="1" flipV="1">
            <a:off x="4644008" y="4293096"/>
            <a:ext cx="360040" cy="50405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直線矢印コネクタ 233"/>
          <p:cNvCxnSpPr/>
          <p:nvPr/>
        </p:nvCxnSpPr>
        <p:spPr>
          <a:xfrm>
            <a:off x="4716016" y="4293096"/>
            <a:ext cx="432048" cy="57606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直線矢印コネクタ 237"/>
          <p:cNvCxnSpPr/>
          <p:nvPr/>
        </p:nvCxnSpPr>
        <p:spPr>
          <a:xfrm flipH="1" flipV="1">
            <a:off x="4860032" y="4077072"/>
            <a:ext cx="1152128" cy="7920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直線矢印コネクタ 238"/>
          <p:cNvCxnSpPr/>
          <p:nvPr/>
        </p:nvCxnSpPr>
        <p:spPr>
          <a:xfrm>
            <a:off x="4788024" y="4149080"/>
            <a:ext cx="1152128" cy="7920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線矢印コネクタ 241"/>
          <p:cNvCxnSpPr/>
          <p:nvPr/>
        </p:nvCxnSpPr>
        <p:spPr>
          <a:xfrm flipH="1" flipV="1">
            <a:off x="5148064" y="4005064"/>
            <a:ext cx="2232248" cy="93610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直線矢印コネクタ 242"/>
          <p:cNvCxnSpPr/>
          <p:nvPr/>
        </p:nvCxnSpPr>
        <p:spPr>
          <a:xfrm>
            <a:off x="5076056" y="4077072"/>
            <a:ext cx="2232248" cy="93610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79512" y="188640"/>
            <a:ext cx="5184576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１．レプリカ大量作成（レプリケーション）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 flipV="1">
            <a:off x="1475656" y="1556792"/>
            <a:ext cx="2736304" cy="72008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矢印コネクタ 3"/>
          <p:cNvCxnSpPr/>
          <p:nvPr/>
        </p:nvCxnSpPr>
        <p:spPr>
          <a:xfrm flipH="1">
            <a:off x="1475656" y="1628800"/>
            <a:ext cx="2736304" cy="72008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グループ化 4"/>
          <p:cNvGrpSpPr/>
          <p:nvPr/>
        </p:nvGrpSpPr>
        <p:grpSpPr>
          <a:xfrm>
            <a:off x="611560" y="2492896"/>
            <a:ext cx="911343" cy="1328396"/>
            <a:chOff x="683568" y="1196752"/>
            <a:chExt cx="1059546" cy="1544420"/>
          </a:xfrm>
        </p:grpSpPr>
        <p:grpSp>
          <p:nvGrpSpPr>
            <p:cNvPr id="6" name="グループ化 51"/>
            <p:cNvGrpSpPr/>
            <p:nvPr/>
          </p:nvGrpSpPr>
          <p:grpSpPr>
            <a:xfrm>
              <a:off x="683568" y="1700808"/>
              <a:ext cx="936104" cy="1040364"/>
              <a:chOff x="1331640" y="4306348"/>
              <a:chExt cx="936104" cy="1040364"/>
            </a:xfrm>
          </p:grpSpPr>
          <p:sp>
            <p:nvSpPr>
              <p:cNvPr id="11" name="フローチャート : 磁気ディスク 10"/>
              <p:cNvSpPr/>
              <p:nvPr/>
            </p:nvSpPr>
            <p:spPr>
              <a:xfrm>
                <a:off x="1331640" y="4986672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フローチャート : 磁気ディスク 11"/>
              <p:cNvSpPr/>
              <p:nvPr/>
            </p:nvSpPr>
            <p:spPr>
              <a:xfrm>
                <a:off x="1331640" y="4653136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フローチャート : 磁気ディスク 12"/>
              <p:cNvSpPr/>
              <p:nvPr/>
            </p:nvSpPr>
            <p:spPr>
              <a:xfrm>
                <a:off x="1331640" y="4306348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" name="グループ化 143"/>
            <p:cNvGrpSpPr/>
            <p:nvPr/>
          </p:nvGrpSpPr>
          <p:grpSpPr>
            <a:xfrm rot="5400000">
              <a:off x="1249345" y="1135031"/>
              <a:ext cx="432048" cy="555490"/>
              <a:chOff x="971600" y="4437112"/>
              <a:chExt cx="1008112" cy="1296144"/>
            </a:xfrm>
          </p:grpSpPr>
          <p:sp>
            <p:nvSpPr>
              <p:cNvPr id="8" name="円/楕円 7"/>
              <p:cNvSpPr/>
              <p:nvPr/>
            </p:nvSpPr>
            <p:spPr>
              <a:xfrm>
                <a:off x="971600" y="4725144"/>
                <a:ext cx="279648" cy="792088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アーチ 8"/>
              <p:cNvSpPr/>
              <p:nvPr/>
            </p:nvSpPr>
            <p:spPr>
              <a:xfrm>
                <a:off x="971600" y="4437112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アーチ 9"/>
              <p:cNvSpPr/>
              <p:nvPr/>
            </p:nvSpPr>
            <p:spPr>
              <a:xfrm flipV="1">
                <a:off x="971600" y="4653136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4" name="グループ化 13"/>
          <p:cNvGrpSpPr/>
          <p:nvPr/>
        </p:nvGrpSpPr>
        <p:grpSpPr>
          <a:xfrm>
            <a:off x="2195736" y="2564904"/>
            <a:ext cx="911343" cy="1328396"/>
            <a:chOff x="683568" y="1196752"/>
            <a:chExt cx="1059546" cy="1544420"/>
          </a:xfrm>
        </p:grpSpPr>
        <p:grpSp>
          <p:nvGrpSpPr>
            <p:cNvPr id="15" name="グループ化 51"/>
            <p:cNvGrpSpPr/>
            <p:nvPr/>
          </p:nvGrpSpPr>
          <p:grpSpPr>
            <a:xfrm>
              <a:off x="683568" y="1700808"/>
              <a:ext cx="936104" cy="1040364"/>
              <a:chOff x="1331640" y="4306348"/>
              <a:chExt cx="936104" cy="1040364"/>
            </a:xfrm>
          </p:grpSpPr>
          <p:sp>
            <p:nvSpPr>
              <p:cNvPr id="20" name="フローチャート : 磁気ディスク 19"/>
              <p:cNvSpPr/>
              <p:nvPr/>
            </p:nvSpPr>
            <p:spPr>
              <a:xfrm>
                <a:off x="1331640" y="4986672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フローチャート : 磁気ディスク 20"/>
              <p:cNvSpPr/>
              <p:nvPr/>
            </p:nvSpPr>
            <p:spPr>
              <a:xfrm>
                <a:off x="1331640" y="4653136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フローチャート : 磁気ディスク 21"/>
              <p:cNvSpPr/>
              <p:nvPr/>
            </p:nvSpPr>
            <p:spPr>
              <a:xfrm>
                <a:off x="1331640" y="4306348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" name="グループ化 143"/>
            <p:cNvGrpSpPr/>
            <p:nvPr/>
          </p:nvGrpSpPr>
          <p:grpSpPr>
            <a:xfrm rot="5400000">
              <a:off x="1249345" y="1135031"/>
              <a:ext cx="432048" cy="555490"/>
              <a:chOff x="971600" y="4437112"/>
              <a:chExt cx="1008112" cy="1296144"/>
            </a:xfrm>
          </p:grpSpPr>
          <p:sp>
            <p:nvSpPr>
              <p:cNvPr id="17" name="円/楕円 16"/>
              <p:cNvSpPr/>
              <p:nvPr/>
            </p:nvSpPr>
            <p:spPr>
              <a:xfrm>
                <a:off x="971600" y="4725144"/>
                <a:ext cx="279648" cy="792088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アーチ 17"/>
              <p:cNvSpPr/>
              <p:nvPr/>
            </p:nvSpPr>
            <p:spPr>
              <a:xfrm>
                <a:off x="971600" y="4437112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アーチ 18"/>
              <p:cNvSpPr/>
              <p:nvPr/>
            </p:nvSpPr>
            <p:spPr>
              <a:xfrm flipV="1">
                <a:off x="971600" y="4653136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" name="グループ化 22"/>
          <p:cNvGrpSpPr/>
          <p:nvPr/>
        </p:nvGrpSpPr>
        <p:grpSpPr>
          <a:xfrm>
            <a:off x="3419872" y="2708920"/>
            <a:ext cx="911343" cy="1328396"/>
            <a:chOff x="683568" y="1196752"/>
            <a:chExt cx="1059546" cy="1544420"/>
          </a:xfrm>
        </p:grpSpPr>
        <p:grpSp>
          <p:nvGrpSpPr>
            <p:cNvPr id="24" name="グループ化 51"/>
            <p:cNvGrpSpPr/>
            <p:nvPr/>
          </p:nvGrpSpPr>
          <p:grpSpPr>
            <a:xfrm>
              <a:off x="683568" y="1700808"/>
              <a:ext cx="936104" cy="1040364"/>
              <a:chOff x="1331640" y="4306348"/>
              <a:chExt cx="936104" cy="1040364"/>
            </a:xfrm>
          </p:grpSpPr>
          <p:sp>
            <p:nvSpPr>
              <p:cNvPr id="29" name="フローチャート : 磁気ディスク 28"/>
              <p:cNvSpPr/>
              <p:nvPr/>
            </p:nvSpPr>
            <p:spPr>
              <a:xfrm>
                <a:off x="1331640" y="4986672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フローチャート : 磁気ディスク 29"/>
              <p:cNvSpPr/>
              <p:nvPr/>
            </p:nvSpPr>
            <p:spPr>
              <a:xfrm>
                <a:off x="1331640" y="4653136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フローチャート : 磁気ディスク 30"/>
              <p:cNvSpPr/>
              <p:nvPr/>
            </p:nvSpPr>
            <p:spPr>
              <a:xfrm>
                <a:off x="1331640" y="4306348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5" name="グループ化 143"/>
            <p:cNvGrpSpPr/>
            <p:nvPr/>
          </p:nvGrpSpPr>
          <p:grpSpPr>
            <a:xfrm rot="5400000">
              <a:off x="1249345" y="1135031"/>
              <a:ext cx="432048" cy="555490"/>
              <a:chOff x="971600" y="4437112"/>
              <a:chExt cx="1008112" cy="1296144"/>
            </a:xfrm>
          </p:grpSpPr>
          <p:sp>
            <p:nvSpPr>
              <p:cNvPr id="26" name="円/楕円 25"/>
              <p:cNvSpPr/>
              <p:nvPr/>
            </p:nvSpPr>
            <p:spPr>
              <a:xfrm>
                <a:off x="971600" y="4725144"/>
                <a:ext cx="279648" cy="792088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アーチ 26"/>
              <p:cNvSpPr/>
              <p:nvPr/>
            </p:nvSpPr>
            <p:spPr>
              <a:xfrm>
                <a:off x="971600" y="4437112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アーチ 27"/>
              <p:cNvSpPr/>
              <p:nvPr/>
            </p:nvSpPr>
            <p:spPr>
              <a:xfrm flipV="1">
                <a:off x="971600" y="4653136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2" name="グループ化 31"/>
          <p:cNvGrpSpPr/>
          <p:nvPr/>
        </p:nvGrpSpPr>
        <p:grpSpPr>
          <a:xfrm>
            <a:off x="4644008" y="2636912"/>
            <a:ext cx="911343" cy="1328396"/>
            <a:chOff x="683568" y="1196752"/>
            <a:chExt cx="1059546" cy="1544420"/>
          </a:xfrm>
        </p:grpSpPr>
        <p:grpSp>
          <p:nvGrpSpPr>
            <p:cNvPr id="33" name="グループ化 51"/>
            <p:cNvGrpSpPr/>
            <p:nvPr/>
          </p:nvGrpSpPr>
          <p:grpSpPr>
            <a:xfrm>
              <a:off x="683568" y="1700808"/>
              <a:ext cx="936104" cy="1040364"/>
              <a:chOff x="1331640" y="4306348"/>
              <a:chExt cx="936104" cy="1040364"/>
            </a:xfrm>
          </p:grpSpPr>
          <p:sp>
            <p:nvSpPr>
              <p:cNvPr id="38" name="フローチャート : 磁気ディスク 37"/>
              <p:cNvSpPr/>
              <p:nvPr/>
            </p:nvSpPr>
            <p:spPr>
              <a:xfrm>
                <a:off x="1331640" y="4986672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フローチャート : 磁気ディスク 38"/>
              <p:cNvSpPr/>
              <p:nvPr/>
            </p:nvSpPr>
            <p:spPr>
              <a:xfrm>
                <a:off x="1331640" y="4653136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フローチャート : 磁気ディスク 39"/>
              <p:cNvSpPr/>
              <p:nvPr/>
            </p:nvSpPr>
            <p:spPr>
              <a:xfrm>
                <a:off x="1331640" y="4306348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" name="グループ化 143"/>
            <p:cNvGrpSpPr/>
            <p:nvPr/>
          </p:nvGrpSpPr>
          <p:grpSpPr>
            <a:xfrm rot="5400000">
              <a:off x="1249345" y="1135031"/>
              <a:ext cx="432048" cy="555490"/>
              <a:chOff x="971600" y="4437112"/>
              <a:chExt cx="1008112" cy="1296144"/>
            </a:xfrm>
          </p:grpSpPr>
          <p:sp>
            <p:nvSpPr>
              <p:cNvPr id="35" name="円/楕円 34"/>
              <p:cNvSpPr/>
              <p:nvPr/>
            </p:nvSpPr>
            <p:spPr>
              <a:xfrm>
                <a:off x="971600" y="4725144"/>
                <a:ext cx="279648" cy="792088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アーチ 35"/>
              <p:cNvSpPr/>
              <p:nvPr/>
            </p:nvSpPr>
            <p:spPr>
              <a:xfrm>
                <a:off x="971600" y="4437112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アーチ 36"/>
              <p:cNvSpPr/>
              <p:nvPr/>
            </p:nvSpPr>
            <p:spPr>
              <a:xfrm flipV="1">
                <a:off x="971600" y="4653136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1" name="グループ化 40"/>
          <p:cNvGrpSpPr/>
          <p:nvPr/>
        </p:nvGrpSpPr>
        <p:grpSpPr>
          <a:xfrm>
            <a:off x="5868144" y="2564904"/>
            <a:ext cx="911343" cy="1328396"/>
            <a:chOff x="683568" y="1196752"/>
            <a:chExt cx="1059546" cy="1544420"/>
          </a:xfrm>
        </p:grpSpPr>
        <p:grpSp>
          <p:nvGrpSpPr>
            <p:cNvPr id="42" name="グループ化 51"/>
            <p:cNvGrpSpPr/>
            <p:nvPr/>
          </p:nvGrpSpPr>
          <p:grpSpPr>
            <a:xfrm>
              <a:off x="683568" y="1700808"/>
              <a:ext cx="936104" cy="1040364"/>
              <a:chOff x="1331640" y="4306348"/>
              <a:chExt cx="936104" cy="1040364"/>
            </a:xfrm>
          </p:grpSpPr>
          <p:sp>
            <p:nvSpPr>
              <p:cNvPr id="47" name="フローチャート : 磁気ディスク 46"/>
              <p:cNvSpPr/>
              <p:nvPr/>
            </p:nvSpPr>
            <p:spPr>
              <a:xfrm>
                <a:off x="1331640" y="4986672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フローチャート : 磁気ディスク 47"/>
              <p:cNvSpPr/>
              <p:nvPr/>
            </p:nvSpPr>
            <p:spPr>
              <a:xfrm>
                <a:off x="1331640" y="4653136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フローチャート : 磁気ディスク 48"/>
              <p:cNvSpPr/>
              <p:nvPr/>
            </p:nvSpPr>
            <p:spPr>
              <a:xfrm>
                <a:off x="1331640" y="4306348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3" name="グループ化 143"/>
            <p:cNvGrpSpPr/>
            <p:nvPr/>
          </p:nvGrpSpPr>
          <p:grpSpPr>
            <a:xfrm rot="5400000">
              <a:off x="1249345" y="1135031"/>
              <a:ext cx="432048" cy="555490"/>
              <a:chOff x="971600" y="4437112"/>
              <a:chExt cx="1008112" cy="1296144"/>
            </a:xfrm>
          </p:grpSpPr>
          <p:sp>
            <p:nvSpPr>
              <p:cNvPr id="44" name="円/楕円 43"/>
              <p:cNvSpPr/>
              <p:nvPr/>
            </p:nvSpPr>
            <p:spPr>
              <a:xfrm>
                <a:off x="971600" y="4725144"/>
                <a:ext cx="279648" cy="792088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アーチ 44"/>
              <p:cNvSpPr/>
              <p:nvPr/>
            </p:nvSpPr>
            <p:spPr>
              <a:xfrm>
                <a:off x="971600" y="4437112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アーチ 45"/>
              <p:cNvSpPr/>
              <p:nvPr/>
            </p:nvSpPr>
            <p:spPr>
              <a:xfrm flipV="1">
                <a:off x="971600" y="4653136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0" name="グループ化 49"/>
          <p:cNvGrpSpPr/>
          <p:nvPr/>
        </p:nvGrpSpPr>
        <p:grpSpPr>
          <a:xfrm>
            <a:off x="7308304" y="2564904"/>
            <a:ext cx="911343" cy="1328396"/>
            <a:chOff x="683568" y="1196752"/>
            <a:chExt cx="1059546" cy="1544420"/>
          </a:xfrm>
        </p:grpSpPr>
        <p:grpSp>
          <p:nvGrpSpPr>
            <p:cNvPr id="51" name="グループ化 51"/>
            <p:cNvGrpSpPr/>
            <p:nvPr/>
          </p:nvGrpSpPr>
          <p:grpSpPr>
            <a:xfrm>
              <a:off x="683568" y="1700808"/>
              <a:ext cx="936104" cy="1040364"/>
              <a:chOff x="1331640" y="4306348"/>
              <a:chExt cx="936104" cy="1040364"/>
            </a:xfrm>
          </p:grpSpPr>
          <p:sp>
            <p:nvSpPr>
              <p:cNvPr id="56" name="フローチャート : 磁気ディスク 55"/>
              <p:cNvSpPr/>
              <p:nvPr/>
            </p:nvSpPr>
            <p:spPr>
              <a:xfrm>
                <a:off x="1331640" y="4986672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フローチャート : 磁気ディスク 56"/>
              <p:cNvSpPr/>
              <p:nvPr/>
            </p:nvSpPr>
            <p:spPr>
              <a:xfrm>
                <a:off x="1331640" y="4653136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フローチャート : 磁気ディスク 57"/>
              <p:cNvSpPr/>
              <p:nvPr/>
            </p:nvSpPr>
            <p:spPr>
              <a:xfrm>
                <a:off x="1331640" y="4306348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2" name="グループ化 143"/>
            <p:cNvGrpSpPr/>
            <p:nvPr/>
          </p:nvGrpSpPr>
          <p:grpSpPr>
            <a:xfrm rot="5400000">
              <a:off x="1249345" y="1135031"/>
              <a:ext cx="432048" cy="555490"/>
              <a:chOff x="971600" y="4437112"/>
              <a:chExt cx="1008112" cy="1296144"/>
            </a:xfrm>
          </p:grpSpPr>
          <p:sp>
            <p:nvSpPr>
              <p:cNvPr id="53" name="円/楕円 52"/>
              <p:cNvSpPr/>
              <p:nvPr/>
            </p:nvSpPr>
            <p:spPr>
              <a:xfrm>
                <a:off x="971600" y="4725144"/>
                <a:ext cx="279648" cy="792088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アーチ 53"/>
              <p:cNvSpPr/>
              <p:nvPr/>
            </p:nvSpPr>
            <p:spPr>
              <a:xfrm>
                <a:off x="971600" y="4437112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アーチ 54"/>
              <p:cNvSpPr/>
              <p:nvPr/>
            </p:nvSpPr>
            <p:spPr>
              <a:xfrm flipV="1">
                <a:off x="971600" y="4653136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9" name="グループ化 12"/>
          <p:cNvGrpSpPr/>
          <p:nvPr/>
        </p:nvGrpSpPr>
        <p:grpSpPr>
          <a:xfrm>
            <a:off x="4355976" y="1052736"/>
            <a:ext cx="250867" cy="648072"/>
            <a:chOff x="1907704" y="3573016"/>
            <a:chExt cx="864096" cy="2232248"/>
          </a:xfrm>
        </p:grpSpPr>
        <p:sp>
          <p:nvSpPr>
            <p:cNvPr id="60" name="正方形/長方形 59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二等辺三角形 60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63" name="直線矢印コネクタ 62"/>
          <p:cNvCxnSpPr/>
          <p:nvPr/>
        </p:nvCxnSpPr>
        <p:spPr>
          <a:xfrm flipV="1">
            <a:off x="2987824" y="1772816"/>
            <a:ext cx="1296144" cy="72008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 flipH="1">
            <a:off x="3059832" y="1844824"/>
            <a:ext cx="1224136" cy="72008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 flipV="1">
            <a:off x="4067944" y="1772816"/>
            <a:ext cx="432048" cy="7920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flipH="1">
            <a:off x="4139952" y="1844824"/>
            <a:ext cx="432048" cy="7920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/>
          <p:nvPr/>
        </p:nvCxnSpPr>
        <p:spPr>
          <a:xfrm flipH="1" flipV="1">
            <a:off x="4716016" y="1844824"/>
            <a:ext cx="360040" cy="50405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/>
          <p:nvPr/>
        </p:nvCxnSpPr>
        <p:spPr>
          <a:xfrm>
            <a:off x="4788024" y="1844824"/>
            <a:ext cx="432048" cy="57606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 flipH="1" flipV="1">
            <a:off x="4932040" y="1628800"/>
            <a:ext cx="1152128" cy="7920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>
            <a:off x="4860032" y="1700808"/>
            <a:ext cx="1152128" cy="7920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 flipH="1" flipV="1">
            <a:off x="5220072" y="1556792"/>
            <a:ext cx="2232248" cy="93610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>
            <a:off x="5148064" y="1628800"/>
            <a:ext cx="2232248" cy="93610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グループ化 72"/>
          <p:cNvGrpSpPr/>
          <p:nvPr/>
        </p:nvGrpSpPr>
        <p:grpSpPr>
          <a:xfrm>
            <a:off x="3851920" y="5373216"/>
            <a:ext cx="763140" cy="1112372"/>
            <a:chOff x="683568" y="1196752"/>
            <a:chExt cx="1059546" cy="1544420"/>
          </a:xfrm>
        </p:grpSpPr>
        <p:grpSp>
          <p:nvGrpSpPr>
            <p:cNvPr id="74" name="グループ化 51"/>
            <p:cNvGrpSpPr/>
            <p:nvPr/>
          </p:nvGrpSpPr>
          <p:grpSpPr>
            <a:xfrm>
              <a:off x="683568" y="1700808"/>
              <a:ext cx="936104" cy="1040364"/>
              <a:chOff x="1331640" y="4306348"/>
              <a:chExt cx="936104" cy="1040364"/>
            </a:xfrm>
          </p:grpSpPr>
          <p:sp>
            <p:nvSpPr>
              <p:cNvPr id="79" name="フローチャート : 磁気ディスク 78"/>
              <p:cNvSpPr/>
              <p:nvPr/>
            </p:nvSpPr>
            <p:spPr>
              <a:xfrm>
                <a:off x="1331640" y="4986672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" name="フローチャート : 磁気ディスク 79"/>
              <p:cNvSpPr/>
              <p:nvPr/>
            </p:nvSpPr>
            <p:spPr>
              <a:xfrm>
                <a:off x="1331640" y="4653136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" name="フローチャート : 磁気ディスク 80"/>
              <p:cNvSpPr/>
              <p:nvPr/>
            </p:nvSpPr>
            <p:spPr>
              <a:xfrm>
                <a:off x="1331640" y="4306348"/>
                <a:ext cx="936104" cy="360040"/>
              </a:xfrm>
              <a:prstGeom prst="flowChartMagneticDisk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5" name="グループ化 143"/>
            <p:cNvGrpSpPr/>
            <p:nvPr/>
          </p:nvGrpSpPr>
          <p:grpSpPr>
            <a:xfrm rot="5400000">
              <a:off x="1249345" y="1135031"/>
              <a:ext cx="432048" cy="555490"/>
              <a:chOff x="971600" y="4437112"/>
              <a:chExt cx="1008112" cy="1296144"/>
            </a:xfrm>
          </p:grpSpPr>
          <p:sp>
            <p:nvSpPr>
              <p:cNvPr id="76" name="円/楕円 75"/>
              <p:cNvSpPr/>
              <p:nvPr/>
            </p:nvSpPr>
            <p:spPr>
              <a:xfrm>
                <a:off x="971600" y="4725144"/>
                <a:ext cx="279648" cy="792088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7" name="アーチ 76"/>
              <p:cNvSpPr/>
              <p:nvPr/>
            </p:nvSpPr>
            <p:spPr>
              <a:xfrm>
                <a:off x="971600" y="4437112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アーチ 77"/>
              <p:cNvSpPr/>
              <p:nvPr/>
            </p:nvSpPr>
            <p:spPr>
              <a:xfrm flipV="1">
                <a:off x="971600" y="4653136"/>
                <a:ext cx="1008112" cy="1080120"/>
              </a:xfrm>
              <a:prstGeom prst="blockArc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cxnSp>
        <p:nvCxnSpPr>
          <p:cNvPr id="83" name="直線矢印コネクタ 82"/>
          <p:cNvCxnSpPr/>
          <p:nvPr/>
        </p:nvCxnSpPr>
        <p:spPr>
          <a:xfrm flipH="1" flipV="1">
            <a:off x="3707904" y="4149080"/>
            <a:ext cx="648072" cy="7920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 flipH="1" flipV="1">
            <a:off x="2555776" y="4149080"/>
            <a:ext cx="1512168" cy="86409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 flipH="1" flipV="1">
            <a:off x="1043608" y="4221088"/>
            <a:ext cx="2952328" cy="93610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 flipV="1">
            <a:off x="4572000" y="4149080"/>
            <a:ext cx="360040" cy="64807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/>
          <p:nvPr/>
        </p:nvCxnSpPr>
        <p:spPr>
          <a:xfrm flipV="1">
            <a:off x="5004048" y="4149080"/>
            <a:ext cx="864096" cy="72008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矢印コネクタ 92"/>
          <p:cNvCxnSpPr/>
          <p:nvPr/>
        </p:nvCxnSpPr>
        <p:spPr>
          <a:xfrm flipV="1">
            <a:off x="5364088" y="4221088"/>
            <a:ext cx="1800200" cy="86409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グループ化 12"/>
          <p:cNvGrpSpPr/>
          <p:nvPr/>
        </p:nvGrpSpPr>
        <p:grpSpPr>
          <a:xfrm>
            <a:off x="4860032" y="5013176"/>
            <a:ext cx="250867" cy="648072"/>
            <a:chOff x="1907704" y="3573016"/>
            <a:chExt cx="864096" cy="2232248"/>
          </a:xfrm>
        </p:grpSpPr>
        <p:sp>
          <p:nvSpPr>
            <p:cNvPr id="107" name="正方形/長方形 106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二等辺三角形 107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0" name="正方形/長方形 109"/>
          <p:cNvSpPr/>
          <p:nvPr/>
        </p:nvSpPr>
        <p:spPr>
          <a:xfrm>
            <a:off x="4932040" y="5877272"/>
            <a:ext cx="18002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マスター</a:t>
            </a:r>
            <a:r>
              <a:rPr kumimoji="1" lang="en-US" altLang="ja-JP" dirty="0" smtClean="0">
                <a:solidFill>
                  <a:schemeClr val="tx1"/>
                </a:solidFill>
              </a:rPr>
              <a:t>DB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1" name="正方形/長方形 110"/>
          <p:cNvSpPr/>
          <p:nvPr/>
        </p:nvSpPr>
        <p:spPr>
          <a:xfrm>
            <a:off x="7596336" y="3429000"/>
            <a:ext cx="136815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スレーブ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4860032" y="908720"/>
            <a:ext cx="1584176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ゲームサーバ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331640" y="4725144"/>
            <a:ext cx="6444208" cy="11521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最新の技術に触れるだけでは見えてこない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サーバーサイド技術</a:t>
            </a:r>
            <a:r>
              <a:rPr lang="ja-JP" altLang="en-US" dirty="0" smtClean="0">
                <a:solidFill>
                  <a:schemeClr val="tx1"/>
                </a:solidFill>
              </a:rPr>
              <a:t>の外観をとらえたい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211960" y="2420888"/>
            <a:ext cx="3995936" cy="11521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</a:rPr>
              <a:t>Docker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51520" y="1916832"/>
            <a:ext cx="3995936" cy="11521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AWS, GCP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211960" y="1340768"/>
            <a:ext cx="3995936" cy="11521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</a:rPr>
              <a:t>MySQL</a:t>
            </a:r>
            <a:r>
              <a:rPr kumimoji="1" lang="en-US" altLang="ja-JP" dirty="0" smtClean="0">
                <a:solidFill>
                  <a:schemeClr val="tx1"/>
                </a:solidFill>
              </a:rPr>
              <a:t> 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5536" y="548680"/>
            <a:ext cx="3995936" cy="11521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RDB, KVS 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55576" y="3284984"/>
            <a:ext cx="3995936" cy="11521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Go, Rust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グループ化 15"/>
          <p:cNvGrpSpPr/>
          <p:nvPr/>
        </p:nvGrpSpPr>
        <p:grpSpPr>
          <a:xfrm>
            <a:off x="6084168" y="1124744"/>
            <a:ext cx="1800200" cy="4536504"/>
            <a:chOff x="6084168" y="1124744"/>
            <a:chExt cx="1800200" cy="4536504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4" name="円/楕円 3"/>
            <p:cNvSpPr/>
            <p:nvPr/>
          </p:nvSpPr>
          <p:spPr>
            <a:xfrm>
              <a:off x="6084168" y="1124744"/>
              <a:ext cx="1800200" cy="18002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円/楕円 4"/>
            <p:cNvSpPr/>
            <p:nvPr/>
          </p:nvSpPr>
          <p:spPr>
            <a:xfrm>
              <a:off x="6876256" y="2852936"/>
              <a:ext cx="792088" cy="2808312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 rot="18756746">
              <a:off x="5755538" y="3744256"/>
              <a:ext cx="1728192" cy="648072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4860032" y="3717032"/>
            <a:ext cx="1286518" cy="840006"/>
            <a:chOff x="3429393" y="3212976"/>
            <a:chExt cx="1286518" cy="840006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8" name="角丸四角形 7"/>
            <p:cNvSpPr/>
            <p:nvPr/>
          </p:nvSpPr>
          <p:spPr>
            <a:xfrm>
              <a:off x="3779912" y="3284984"/>
              <a:ext cx="576064" cy="360040"/>
            </a:xfrm>
            <a:prstGeom prst="roundRect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/>
          </p:nvSpPr>
          <p:spPr>
            <a:xfrm rot="1293780">
              <a:off x="3429393" y="3542521"/>
              <a:ext cx="322070" cy="504996"/>
            </a:xfrm>
            <a:prstGeom prst="ellipse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 rot="19665547">
              <a:off x="4393841" y="3547986"/>
              <a:ext cx="322070" cy="504996"/>
            </a:xfrm>
            <a:prstGeom prst="ellipse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4139952" y="3501008"/>
              <a:ext cx="288032" cy="288032"/>
            </a:xfrm>
            <a:prstGeom prst="ellipse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3707904" y="3501008"/>
              <a:ext cx="288032" cy="288032"/>
            </a:xfrm>
            <a:prstGeom prst="ellipse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4211960" y="3212976"/>
              <a:ext cx="432048" cy="432048"/>
            </a:xfrm>
            <a:prstGeom prst="ellipse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3491880" y="3212976"/>
              <a:ext cx="432048" cy="432048"/>
            </a:xfrm>
            <a:prstGeom prst="ellipse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899592" y="1268760"/>
            <a:ext cx="2736304" cy="2088232"/>
            <a:chOff x="971600" y="1628800"/>
            <a:chExt cx="2736304" cy="2088232"/>
          </a:xfrm>
        </p:grpSpPr>
        <p:sp>
          <p:nvSpPr>
            <p:cNvPr id="17" name="正方形/長方形 16"/>
            <p:cNvSpPr/>
            <p:nvPr/>
          </p:nvSpPr>
          <p:spPr>
            <a:xfrm>
              <a:off x="971600" y="1628800"/>
              <a:ext cx="2736304" cy="208823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1115616" y="1772816"/>
              <a:ext cx="2448272" cy="1800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2699792" y="4221088"/>
            <a:ext cx="864096" cy="2232248"/>
            <a:chOff x="1907704" y="3573016"/>
            <a:chExt cx="864096" cy="2232248"/>
          </a:xfrm>
        </p:grpSpPr>
        <p:sp>
          <p:nvSpPr>
            <p:cNvPr id="20" name="正方形/長方形 19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二等辺三角形 21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3851920" y="1988840"/>
            <a:ext cx="792088" cy="1368152"/>
            <a:chOff x="3995936" y="2060848"/>
            <a:chExt cx="792088" cy="1368152"/>
          </a:xfrm>
        </p:grpSpPr>
        <p:sp>
          <p:nvSpPr>
            <p:cNvPr id="27" name="正方形/長方形 26"/>
            <p:cNvSpPr/>
            <p:nvPr/>
          </p:nvSpPr>
          <p:spPr>
            <a:xfrm>
              <a:off x="3995936" y="2060848"/>
              <a:ext cx="792088" cy="1368152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4211960" y="2204864"/>
              <a:ext cx="360040" cy="360040"/>
            </a:xfrm>
            <a:prstGeom prst="ellips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4067944" y="2636912"/>
              <a:ext cx="648072" cy="648072"/>
            </a:xfrm>
            <a:prstGeom prst="ellips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円/楕円 25"/>
            <p:cNvSpPr/>
            <p:nvPr/>
          </p:nvSpPr>
          <p:spPr>
            <a:xfrm>
              <a:off x="4185840" y="2743424"/>
              <a:ext cx="423664" cy="423664"/>
            </a:xfrm>
            <a:prstGeom prst="ellips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30" name="直線矢印コネクタ 29"/>
          <p:cNvCxnSpPr/>
          <p:nvPr/>
        </p:nvCxnSpPr>
        <p:spPr>
          <a:xfrm flipH="1">
            <a:off x="3563888" y="4149080"/>
            <a:ext cx="1224136" cy="864096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flipV="1">
            <a:off x="3347864" y="3429000"/>
            <a:ext cx="360040" cy="792088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 flipV="1">
            <a:off x="4716016" y="2420888"/>
            <a:ext cx="1224136" cy="360040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3851920" y="1772816"/>
            <a:ext cx="1872208" cy="144016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角丸四角形吹き出し 54"/>
          <p:cNvSpPr/>
          <p:nvPr/>
        </p:nvSpPr>
        <p:spPr>
          <a:xfrm>
            <a:off x="5076056" y="692696"/>
            <a:ext cx="1656184" cy="648072"/>
          </a:xfrm>
          <a:prstGeom prst="wedgeRoundRectCallout">
            <a:avLst>
              <a:gd name="adj1" fmla="val -4686"/>
              <a:gd name="adj2" fmla="val 10775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観測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6" name="角丸四角形吹き出し 55"/>
          <p:cNvSpPr/>
          <p:nvPr/>
        </p:nvSpPr>
        <p:spPr>
          <a:xfrm>
            <a:off x="4067944" y="5157192"/>
            <a:ext cx="1656184" cy="648072"/>
          </a:xfrm>
          <a:prstGeom prst="wedgeRoundRectCallout">
            <a:avLst>
              <a:gd name="adj1" fmla="val -43229"/>
              <a:gd name="adj2" fmla="val -9590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入力信号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7" name="角丸四角形吹き出し 56"/>
          <p:cNvSpPr/>
          <p:nvPr/>
        </p:nvSpPr>
        <p:spPr>
          <a:xfrm>
            <a:off x="7236296" y="476672"/>
            <a:ext cx="1800200" cy="1656184"/>
          </a:xfrm>
          <a:prstGeom prst="wedgeRoundRectCallout">
            <a:avLst>
              <a:gd name="adj1" fmla="val -40105"/>
              <a:gd name="adj2" fmla="val 6852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思考：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１．</a:t>
            </a:r>
            <a:r>
              <a:rPr lang="ja-JP" altLang="en-US" dirty="0" smtClean="0">
                <a:solidFill>
                  <a:schemeClr val="tx1"/>
                </a:solidFill>
              </a:rPr>
              <a:t>未来予測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２．結果評価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３．行動</a:t>
            </a:r>
            <a:r>
              <a:rPr lang="ja-JP" altLang="en-US" dirty="0" smtClean="0">
                <a:solidFill>
                  <a:schemeClr val="tx1"/>
                </a:solidFill>
              </a:rPr>
              <a:t>選択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8" name="角丸四角形吹き出し 57"/>
          <p:cNvSpPr/>
          <p:nvPr/>
        </p:nvSpPr>
        <p:spPr>
          <a:xfrm>
            <a:off x="1115616" y="3573016"/>
            <a:ext cx="1656184" cy="648072"/>
          </a:xfrm>
          <a:prstGeom prst="wedgeRoundRectCallout">
            <a:avLst>
              <a:gd name="adj1" fmla="val 74485"/>
              <a:gd name="adj2" fmla="val 526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出力信号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71" name="直線矢印コネクタ 70"/>
          <p:cNvCxnSpPr/>
          <p:nvPr/>
        </p:nvCxnSpPr>
        <p:spPr>
          <a:xfrm flipH="1">
            <a:off x="6804248" y="2636912"/>
            <a:ext cx="504056" cy="136815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角丸四角形吹き出し 75"/>
          <p:cNvSpPr/>
          <p:nvPr/>
        </p:nvSpPr>
        <p:spPr>
          <a:xfrm>
            <a:off x="7164288" y="4005064"/>
            <a:ext cx="1656184" cy="648072"/>
          </a:xfrm>
          <a:prstGeom prst="wedgeRoundRectCallout">
            <a:avLst>
              <a:gd name="adj1" fmla="val -43229"/>
              <a:gd name="adj2" fmla="val -9590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行動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4932040" y="2492896"/>
            <a:ext cx="57606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音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4644008" y="1628800"/>
            <a:ext cx="57606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1" name="角丸四角形吹き出し 80"/>
          <p:cNvSpPr/>
          <p:nvPr/>
        </p:nvSpPr>
        <p:spPr>
          <a:xfrm>
            <a:off x="251520" y="4941168"/>
            <a:ext cx="2304256" cy="864096"/>
          </a:xfrm>
          <a:prstGeom prst="wedgeRoundRectCallout">
            <a:avLst>
              <a:gd name="adj1" fmla="val 70911"/>
              <a:gd name="adj2" fmla="val 1990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出力</a:t>
            </a:r>
            <a:r>
              <a:rPr kumimoji="1" lang="en-US" altLang="ja-JP" dirty="0" smtClean="0">
                <a:solidFill>
                  <a:schemeClr val="tx1"/>
                </a:solidFill>
              </a:rPr>
              <a:t>=</a:t>
            </a:r>
            <a:r>
              <a:rPr kumimoji="1" lang="ja-JP" altLang="en-US" dirty="0" smtClean="0">
                <a:solidFill>
                  <a:schemeClr val="tx1"/>
                </a:solidFill>
              </a:rPr>
              <a:t>ゲーム</a:t>
            </a:r>
            <a:r>
              <a:rPr kumimoji="1" lang="en-US" altLang="ja-JP" dirty="0" smtClean="0">
                <a:solidFill>
                  <a:schemeClr val="tx1"/>
                </a:solidFill>
              </a:rPr>
              <a:t>(</a:t>
            </a:r>
            <a:r>
              <a:rPr kumimoji="1" lang="ja-JP" altLang="en-US" dirty="0" smtClean="0">
                <a:solidFill>
                  <a:schemeClr val="tx1"/>
                </a:solidFill>
              </a:rPr>
              <a:t>入力</a:t>
            </a:r>
            <a:r>
              <a:rPr kumimoji="1" lang="en-US" altLang="ja-JP" dirty="0" smtClean="0">
                <a:solidFill>
                  <a:schemeClr val="tx1"/>
                </a:solidFill>
              </a:rPr>
              <a:t>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251520" y="116632"/>
            <a:ext cx="4032448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2000</a:t>
            </a:r>
            <a:r>
              <a:rPr lang="ja-JP" altLang="en-US" dirty="0" smtClean="0">
                <a:solidFill>
                  <a:schemeClr val="tx1"/>
                </a:solidFill>
              </a:rPr>
              <a:t>年代中頃までの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コンピューターゲームは関数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角丸四角形 76"/>
          <p:cNvSpPr/>
          <p:nvPr/>
        </p:nvSpPr>
        <p:spPr>
          <a:xfrm>
            <a:off x="935596" y="1124744"/>
            <a:ext cx="7272808" cy="51845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/>
          <p:cNvGrpSpPr/>
          <p:nvPr/>
        </p:nvGrpSpPr>
        <p:grpSpPr>
          <a:xfrm>
            <a:off x="7668344" y="404664"/>
            <a:ext cx="864096" cy="2232248"/>
            <a:chOff x="1907704" y="3573016"/>
            <a:chExt cx="864096" cy="2232248"/>
          </a:xfrm>
        </p:grpSpPr>
        <p:sp>
          <p:nvSpPr>
            <p:cNvPr id="14" name="正方形/長方形 13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二等辺三角形 14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2771800" y="2708920"/>
            <a:ext cx="1001641" cy="1017612"/>
            <a:chOff x="1200876" y="4509120"/>
            <a:chExt cx="1426908" cy="1449660"/>
          </a:xfrm>
        </p:grpSpPr>
        <p:sp>
          <p:nvSpPr>
            <p:cNvPr id="33" name="等号 32"/>
            <p:cNvSpPr/>
            <p:nvPr/>
          </p:nvSpPr>
          <p:spPr>
            <a:xfrm>
              <a:off x="2339752" y="4751648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等号 33"/>
            <p:cNvSpPr/>
            <p:nvPr/>
          </p:nvSpPr>
          <p:spPr>
            <a:xfrm>
              <a:off x="2339752" y="5039680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5" name="等号 34"/>
            <p:cNvSpPr/>
            <p:nvPr/>
          </p:nvSpPr>
          <p:spPr>
            <a:xfrm>
              <a:off x="2339752" y="5327712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等号 35"/>
            <p:cNvSpPr/>
            <p:nvPr/>
          </p:nvSpPr>
          <p:spPr>
            <a:xfrm>
              <a:off x="1200876" y="4757396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7" name="等号 36"/>
            <p:cNvSpPr/>
            <p:nvPr/>
          </p:nvSpPr>
          <p:spPr>
            <a:xfrm>
              <a:off x="1200876" y="5045428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8" name="等号 37"/>
            <p:cNvSpPr/>
            <p:nvPr/>
          </p:nvSpPr>
          <p:spPr>
            <a:xfrm>
              <a:off x="1200876" y="5333460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2" name="等号 41"/>
            <p:cNvSpPr/>
            <p:nvPr/>
          </p:nvSpPr>
          <p:spPr>
            <a:xfrm rot="5400000">
              <a:off x="1768438" y="4491118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3" name="等号 42"/>
            <p:cNvSpPr/>
            <p:nvPr/>
          </p:nvSpPr>
          <p:spPr>
            <a:xfrm rot="5400000">
              <a:off x="2056470" y="4491118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4" name="等号 43"/>
            <p:cNvSpPr/>
            <p:nvPr/>
          </p:nvSpPr>
          <p:spPr>
            <a:xfrm rot="5400000">
              <a:off x="1480406" y="4491118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5" name="等号 44"/>
            <p:cNvSpPr/>
            <p:nvPr/>
          </p:nvSpPr>
          <p:spPr>
            <a:xfrm rot="5400000">
              <a:off x="1768438" y="5616742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6" name="等号 45"/>
            <p:cNvSpPr/>
            <p:nvPr/>
          </p:nvSpPr>
          <p:spPr>
            <a:xfrm rot="5400000">
              <a:off x="2056470" y="5616742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7" name="等号 46"/>
            <p:cNvSpPr/>
            <p:nvPr/>
          </p:nvSpPr>
          <p:spPr>
            <a:xfrm rot="5400000">
              <a:off x="1480406" y="5616742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1403648" y="4725144"/>
              <a:ext cx="1008112" cy="100811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bg1"/>
                  </a:solidFill>
                </a:rPr>
                <a:t>CPU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4788024" y="4941168"/>
            <a:ext cx="936104" cy="1040364"/>
            <a:chOff x="1331640" y="4306348"/>
            <a:chExt cx="936104" cy="1040364"/>
          </a:xfrm>
        </p:grpSpPr>
        <p:sp>
          <p:nvSpPr>
            <p:cNvPr id="49" name="フローチャート : 磁気ディスク 48"/>
            <p:cNvSpPr/>
            <p:nvPr/>
          </p:nvSpPr>
          <p:spPr>
            <a:xfrm>
              <a:off x="1331640" y="4986672"/>
              <a:ext cx="936104" cy="360040"/>
            </a:xfrm>
            <a:prstGeom prst="flowChartMagneticDisk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フローチャート : 磁気ディスク 49"/>
            <p:cNvSpPr/>
            <p:nvPr/>
          </p:nvSpPr>
          <p:spPr>
            <a:xfrm>
              <a:off x="1331640" y="4653136"/>
              <a:ext cx="936104" cy="360040"/>
            </a:xfrm>
            <a:prstGeom prst="flowChartMagneticDisk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フローチャート : 磁気ディスク 50"/>
            <p:cNvSpPr/>
            <p:nvPr/>
          </p:nvSpPr>
          <p:spPr>
            <a:xfrm>
              <a:off x="1331640" y="4306348"/>
              <a:ext cx="936104" cy="360040"/>
            </a:xfrm>
            <a:prstGeom prst="flowChartMagneticDisk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6" name="グループ化 65"/>
          <p:cNvGrpSpPr/>
          <p:nvPr/>
        </p:nvGrpSpPr>
        <p:grpSpPr>
          <a:xfrm>
            <a:off x="6372200" y="2060848"/>
            <a:ext cx="621568" cy="2016224"/>
            <a:chOff x="3446376" y="4005064"/>
            <a:chExt cx="621568" cy="2016224"/>
          </a:xfrm>
        </p:grpSpPr>
        <p:sp>
          <p:nvSpPr>
            <p:cNvPr id="65" name="正方形/長方形 64"/>
            <p:cNvSpPr/>
            <p:nvPr/>
          </p:nvSpPr>
          <p:spPr>
            <a:xfrm>
              <a:off x="3510880" y="4005064"/>
              <a:ext cx="557064" cy="20162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3446376" y="5111688"/>
              <a:ext cx="135632" cy="29641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3446376" y="5543736"/>
              <a:ext cx="135632" cy="29641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3452124" y="4175584"/>
              <a:ext cx="135632" cy="29641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452124" y="4607632"/>
              <a:ext cx="135632" cy="29641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3550636" y="5085184"/>
              <a:ext cx="432048" cy="36004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3550636" y="5517232"/>
              <a:ext cx="432048" cy="36004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3556384" y="4149080"/>
              <a:ext cx="432048" cy="36004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3556384" y="4581128"/>
              <a:ext cx="432048" cy="36004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67" name="直線矢印コネクタ 66"/>
          <p:cNvCxnSpPr/>
          <p:nvPr/>
        </p:nvCxnSpPr>
        <p:spPr>
          <a:xfrm flipV="1">
            <a:off x="5868144" y="4221088"/>
            <a:ext cx="648072" cy="720080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 flipH="1">
            <a:off x="3923928" y="2564904"/>
            <a:ext cx="1944216" cy="216024"/>
          </a:xfrm>
          <a:prstGeom prst="straightConnector1">
            <a:avLst/>
          </a:prstGeom>
          <a:ln w="177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 flipV="1">
            <a:off x="4139952" y="3212976"/>
            <a:ext cx="1872208" cy="216024"/>
          </a:xfrm>
          <a:prstGeom prst="straightConnector1">
            <a:avLst/>
          </a:prstGeom>
          <a:ln w="177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 flipH="1">
            <a:off x="5580112" y="4077072"/>
            <a:ext cx="720080" cy="72008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角丸四角形吹き出し 77"/>
          <p:cNvSpPr/>
          <p:nvPr/>
        </p:nvSpPr>
        <p:spPr>
          <a:xfrm>
            <a:off x="6084168" y="5301208"/>
            <a:ext cx="1656184" cy="648072"/>
          </a:xfrm>
          <a:prstGeom prst="wedgeRoundRectCallout">
            <a:avLst>
              <a:gd name="adj1" fmla="val -43229"/>
              <a:gd name="adj2" fmla="val -95900"/>
              <a:gd name="adj3" fmla="val 1666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読み書き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9" name="角丸四角形吹き出し 78"/>
          <p:cNvSpPr/>
          <p:nvPr/>
        </p:nvSpPr>
        <p:spPr>
          <a:xfrm>
            <a:off x="3419872" y="1340768"/>
            <a:ext cx="1656184" cy="648072"/>
          </a:xfrm>
          <a:prstGeom prst="wedgeRoundRectCallout">
            <a:avLst>
              <a:gd name="adj1" fmla="val 39987"/>
              <a:gd name="adj2" fmla="val 112676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読み書き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0" name="角丸四角形吹き出し 79"/>
          <p:cNvSpPr/>
          <p:nvPr/>
        </p:nvSpPr>
        <p:spPr>
          <a:xfrm>
            <a:off x="1763688" y="1916832"/>
            <a:ext cx="1080120" cy="648072"/>
          </a:xfrm>
          <a:prstGeom prst="wedgeRoundRectCallout">
            <a:avLst>
              <a:gd name="adj1" fmla="val 42388"/>
              <a:gd name="adj2" fmla="val 86093"/>
              <a:gd name="adj3" fmla="val 1666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足し算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179512" y="188640"/>
            <a:ext cx="396044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ゲーム</a:t>
            </a:r>
            <a:r>
              <a:rPr kumimoji="1" lang="ja-JP" altLang="en-US" dirty="0" smtClean="0">
                <a:solidFill>
                  <a:schemeClr val="tx1"/>
                </a:solidFill>
              </a:rPr>
              <a:t>エンジニアの仕事は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関数の最適化だった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6228184" y="1484784"/>
            <a:ext cx="100811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メモリ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3635896" y="4365104"/>
            <a:ext cx="1584176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磁気ディスク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79512" y="5805264"/>
            <a:ext cx="3384376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この図以外に描画負荷の低減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角丸四角形 76"/>
          <p:cNvSpPr/>
          <p:nvPr/>
        </p:nvSpPr>
        <p:spPr>
          <a:xfrm>
            <a:off x="5076056" y="1124744"/>
            <a:ext cx="3600400" cy="51845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2"/>
          <p:cNvGrpSpPr/>
          <p:nvPr/>
        </p:nvGrpSpPr>
        <p:grpSpPr>
          <a:xfrm>
            <a:off x="4572000" y="1052736"/>
            <a:ext cx="864096" cy="2232248"/>
            <a:chOff x="1907704" y="3573016"/>
            <a:chExt cx="864096" cy="2232248"/>
          </a:xfrm>
        </p:grpSpPr>
        <p:sp>
          <p:nvSpPr>
            <p:cNvPr id="14" name="正方形/長方形 13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二等辺三角形 14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47"/>
          <p:cNvGrpSpPr/>
          <p:nvPr/>
        </p:nvGrpSpPr>
        <p:grpSpPr>
          <a:xfrm>
            <a:off x="7236296" y="1556792"/>
            <a:ext cx="1001641" cy="1017612"/>
            <a:chOff x="1200876" y="4509120"/>
            <a:chExt cx="1426908" cy="1449660"/>
          </a:xfrm>
        </p:grpSpPr>
        <p:sp>
          <p:nvSpPr>
            <p:cNvPr id="33" name="等号 32"/>
            <p:cNvSpPr/>
            <p:nvPr/>
          </p:nvSpPr>
          <p:spPr>
            <a:xfrm>
              <a:off x="2339752" y="4751648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等号 33"/>
            <p:cNvSpPr/>
            <p:nvPr/>
          </p:nvSpPr>
          <p:spPr>
            <a:xfrm>
              <a:off x="2339752" y="5039680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5" name="等号 34"/>
            <p:cNvSpPr/>
            <p:nvPr/>
          </p:nvSpPr>
          <p:spPr>
            <a:xfrm>
              <a:off x="2339752" y="5327712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等号 35"/>
            <p:cNvSpPr/>
            <p:nvPr/>
          </p:nvSpPr>
          <p:spPr>
            <a:xfrm>
              <a:off x="1200876" y="4757396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7" name="等号 36"/>
            <p:cNvSpPr/>
            <p:nvPr/>
          </p:nvSpPr>
          <p:spPr>
            <a:xfrm>
              <a:off x="1200876" y="5045428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8" name="等号 37"/>
            <p:cNvSpPr/>
            <p:nvPr/>
          </p:nvSpPr>
          <p:spPr>
            <a:xfrm>
              <a:off x="1200876" y="5333460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2" name="等号 41"/>
            <p:cNvSpPr/>
            <p:nvPr/>
          </p:nvSpPr>
          <p:spPr>
            <a:xfrm rot="5400000">
              <a:off x="1768438" y="4491118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3" name="等号 42"/>
            <p:cNvSpPr/>
            <p:nvPr/>
          </p:nvSpPr>
          <p:spPr>
            <a:xfrm rot="5400000">
              <a:off x="2056470" y="4491118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4" name="等号 43"/>
            <p:cNvSpPr/>
            <p:nvPr/>
          </p:nvSpPr>
          <p:spPr>
            <a:xfrm rot="5400000">
              <a:off x="1480406" y="4491118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5" name="等号 44"/>
            <p:cNvSpPr/>
            <p:nvPr/>
          </p:nvSpPr>
          <p:spPr>
            <a:xfrm rot="5400000">
              <a:off x="1768438" y="5616742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6" name="等号 45"/>
            <p:cNvSpPr/>
            <p:nvPr/>
          </p:nvSpPr>
          <p:spPr>
            <a:xfrm rot="5400000">
              <a:off x="2056470" y="5616742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7" name="等号 46"/>
            <p:cNvSpPr/>
            <p:nvPr/>
          </p:nvSpPr>
          <p:spPr>
            <a:xfrm rot="5400000">
              <a:off x="1480406" y="5616742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1403648" y="4725144"/>
              <a:ext cx="1008112" cy="100811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bg1"/>
                  </a:solidFill>
                </a:rPr>
                <a:t>CPU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グループ化 51"/>
          <p:cNvGrpSpPr/>
          <p:nvPr/>
        </p:nvGrpSpPr>
        <p:grpSpPr>
          <a:xfrm>
            <a:off x="6300192" y="5085184"/>
            <a:ext cx="936104" cy="1040364"/>
            <a:chOff x="1331640" y="4306348"/>
            <a:chExt cx="936104" cy="1040364"/>
          </a:xfrm>
        </p:grpSpPr>
        <p:sp>
          <p:nvSpPr>
            <p:cNvPr id="49" name="フローチャート : 磁気ディスク 48"/>
            <p:cNvSpPr/>
            <p:nvPr/>
          </p:nvSpPr>
          <p:spPr>
            <a:xfrm>
              <a:off x="1331640" y="4986672"/>
              <a:ext cx="936104" cy="360040"/>
            </a:xfrm>
            <a:prstGeom prst="flowChartMagneticDisk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フローチャート : 磁気ディスク 49"/>
            <p:cNvSpPr/>
            <p:nvPr/>
          </p:nvSpPr>
          <p:spPr>
            <a:xfrm>
              <a:off x="1331640" y="4653136"/>
              <a:ext cx="936104" cy="360040"/>
            </a:xfrm>
            <a:prstGeom prst="flowChartMagneticDisk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フローチャート : 磁気ディスク 50"/>
            <p:cNvSpPr/>
            <p:nvPr/>
          </p:nvSpPr>
          <p:spPr>
            <a:xfrm>
              <a:off x="1331640" y="4306348"/>
              <a:ext cx="936104" cy="360040"/>
            </a:xfrm>
            <a:prstGeom prst="flowChartMagneticDisk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65"/>
          <p:cNvGrpSpPr/>
          <p:nvPr/>
        </p:nvGrpSpPr>
        <p:grpSpPr>
          <a:xfrm>
            <a:off x="5724128" y="1916832"/>
            <a:ext cx="621568" cy="2016224"/>
            <a:chOff x="3446376" y="4005064"/>
            <a:chExt cx="621568" cy="2016224"/>
          </a:xfrm>
        </p:grpSpPr>
        <p:sp>
          <p:nvSpPr>
            <p:cNvPr id="65" name="正方形/長方形 64"/>
            <p:cNvSpPr/>
            <p:nvPr/>
          </p:nvSpPr>
          <p:spPr>
            <a:xfrm>
              <a:off x="3510880" y="4005064"/>
              <a:ext cx="557064" cy="20162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3446376" y="5111688"/>
              <a:ext cx="135632" cy="29641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3446376" y="5543736"/>
              <a:ext cx="135632" cy="29641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3452124" y="4175584"/>
              <a:ext cx="135632" cy="29641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452124" y="4607632"/>
              <a:ext cx="135632" cy="29641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3550636" y="5085184"/>
              <a:ext cx="432048" cy="36004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3550636" y="5517232"/>
              <a:ext cx="432048" cy="36004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3556384" y="4149080"/>
              <a:ext cx="432048" cy="36004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3556384" y="4581128"/>
              <a:ext cx="432048" cy="36004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67" name="直線矢印コネクタ 66"/>
          <p:cNvCxnSpPr/>
          <p:nvPr/>
        </p:nvCxnSpPr>
        <p:spPr>
          <a:xfrm flipH="1" flipV="1">
            <a:off x="6372200" y="4149080"/>
            <a:ext cx="432048" cy="792088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 flipH="1">
            <a:off x="6444208" y="2276872"/>
            <a:ext cx="648072" cy="432048"/>
          </a:xfrm>
          <a:prstGeom prst="straightConnector1">
            <a:avLst/>
          </a:prstGeom>
          <a:ln w="177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 flipV="1">
            <a:off x="6732240" y="2636912"/>
            <a:ext cx="792088" cy="576064"/>
          </a:xfrm>
          <a:prstGeom prst="straightConnector1">
            <a:avLst/>
          </a:prstGeom>
          <a:ln w="177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>
            <a:off x="5940152" y="4149080"/>
            <a:ext cx="576064" cy="7920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正方形/長方形 82"/>
          <p:cNvSpPr/>
          <p:nvPr/>
        </p:nvSpPr>
        <p:spPr>
          <a:xfrm>
            <a:off x="179512" y="188640"/>
            <a:ext cx="568863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2000</a:t>
            </a:r>
            <a:r>
              <a:rPr lang="ja-JP" altLang="en-US" dirty="0" smtClean="0">
                <a:solidFill>
                  <a:schemeClr val="tx1"/>
                </a:solidFill>
              </a:rPr>
              <a:t>年前半にオンラインゲームの商業的成功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企画段階からゲームにオンライン要素が盛り込まれる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3" name="円/楕円 72"/>
          <p:cNvSpPr/>
          <p:nvPr/>
        </p:nvSpPr>
        <p:spPr>
          <a:xfrm>
            <a:off x="827584" y="2780928"/>
            <a:ext cx="3456384" cy="3312368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5" name="グループ化 12"/>
          <p:cNvGrpSpPr/>
          <p:nvPr/>
        </p:nvGrpSpPr>
        <p:grpSpPr>
          <a:xfrm>
            <a:off x="395536" y="1412776"/>
            <a:ext cx="250867" cy="648072"/>
            <a:chOff x="1907704" y="3573016"/>
            <a:chExt cx="864096" cy="2232248"/>
          </a:xfrm>
        </p:grpSpPr>
        <p:sp>
          <p:nvSpPr>
            <p:cNvPr id="76" name="正方形/長方形 75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二等辺三角形 80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4" name="グループ化 12"/>
          <p:cNvGrpSpPr/>
          <p:nvPr/>
        </p:nvGrpSpPr>
        <p:grpSpPr>
          <a:xfrm>
            <a:off x="1115616" y="1340768"/>
            <a:ext cx="250867" cy="648072"/>
            <a:chOff x="1907704" y="3573016"/>
            <a:chExt cx="864096" cy="2232248"/>
          </a:xfrm>
        </p:grpSpPr>
        <p:sp>
          <p:nvSpPr>
            <p:cNvPr id="85" name="正方形/長方形 84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二等辺三角形 85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8" name="グループ化 12"/>
          <p:cNvGrpSpPr/>
          <p:nvPr/>
        </p:nvGrpSpPr>
        <p:grpSpPr>
          <a:xfrm>
            <a:off x="323528" y="2420888"/>
            <a:ext cx="250867" cy="648072"/>
            <a:chOff x="1907704" y="3573016"/>
            <a:chExt cx="864096" cy="2232248"/>
          </a:xfrm>
        </p:grpSpPr>
        <p:sp>
          <p:nvSpPr>
            <p:cNvPr id="89" name="正方形/長方形 88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二等辺三角形 89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7" name="円/楕円 96"/>
          <p:cNvSpPr/>
          <p:nvPr/>
        </p:nvSpPr>
        <p:spPr>
          <a:xfrm>
            <a:off x="827584" y="3212976"/>
            <a:ext cx="3456384" cy="23126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円/楕円 97"/>
          <p:cNvSpPr/>
          <p:nvPr/>
        </p:nvSpPr>
        <p:spPr>
          <a:xfrm>
            <a:off x="827584" y="3717032"/>
            <a:ext cx="3456384" cy="129614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円/楕円 98"/>
          <p:cNvSpPr/>
          <p:nvPr/>
        </p:nvSpPr>
        <p:spPr>
          <a:xfrm>
            <a:off x="1763688" y="2780928"/>
            <a:ext cx="1647800" cy="331236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円/楕円 99"/>
          <p:cNvSpPr/>
          <p:nvPr/>
        </p:nvSpPr>
        <p:spPr>
          <a:xfrm>
            <a:off x="2123728" y="2780928"/>
            <a:ext cx="936104" cy="331236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5" name="直線矢印コネクタ 104"/>
          <p:cNvCxnSpPr/>
          <p:nvPr/>
        </p:nvCxnSpPr>
        <p:spPr>
          <a:xfrm>
            <a:off x="611560" y="1844824"/>
            <a:ext cx="1080120" cy="1080120"/>
          </a:xfrm>
          <a:prstGeom prst="straightConnector1">
            <a:avLst/>
          </a:prstGeom>
          <a:ln w="381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矢印コネクタ 106"/>
          <p:cNvCxnSpPr/>
          <p:nvPr/>
        </p:nvCxnSpPr>
        <p:spPr>
          <a:xfrm>
            <a:off x="1331640" y="1772816"/>
            <a:ext cx="792088" cy="1008112"/>
          </a:xfrm>
          <a:prstGeom prst="straightConnector1">
            <a:avLst/>
          </a:prstGeom>
          <a:ln w="381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矢印コネクタ 109"/>
          <p:cNvCxnSpPr>
            <a:endCxn id="73" idx="1"/>
          </p:cNvCxnSpPr>
          <p:nvPr/>
        </p:nvCxnSpPr>
        <p:spPr>
          <a:xfrm>
            <a:off x="539552" y="2780928"/>
            <a:ext cx="794208" cy="485085"/>
          </a:xfrm>
          <a:prstGeom prst="straightConnector1">
            <a:avLst/>
          </a:prstGeom>
          <a:ln w="381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矢印コネクタ 111"/>
          <p:cNvCxnSpPr/>
          <p:nvPr/>
        </p:nvCxnSpPr>
        <p:spPr>
          <a:xfrm flipH="1">
            <a:off x="3923928" y="2780928"/>
            <a:ext cx="792088" cy="576064"/>
          </a:xfrm>
          <a:prstGeom prst="straightConnector1">
            <a:avLst/>
          </a:prstGeom>
          <a:ln w="381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正方形/長方形 54"/>
          <p:cNvSpPr/>
          <p:nvPr/>
        </p:nvSpPr>
        <p:spPr>
          <a:xfrm>
            <a:off x="899592" y="3933056"/>
            <a:ext cx="3384376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なぜ情報は届くのか？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正方形/長方形 82"/>
          <p:cNvSpPr/>
          <p:nvPr/>
        </p:nvSpPr>
        <p:spPr>
          <a:xfrm>
            <a:off x="179512" y="188640"/>
            <a:ext cx="712879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郵便物と同じ、配達員の代わりに配達ロジックが</a:t>
            </a:r>
            <a:r>
              <a:rPr lang="ja-JP" altLang="en-US" dirty="0" smtClean="0">
                <a:solidFill>
                  <a:schemeClr val="tx1"/>
                </a:solidFill>
              </a:rPr>
              <a:t>機能</a:t>
            </a:r>
            <a:r>
              <a:rPr kumimoji="1" lang="ja-JP" altLang="en-US" dirty="0" smtClean="0">
                <a:solidFill>
                  <a:schemeClr val="tx1"/>
                </a:solidFill>
              </a:rPr>
              <a:t>している</a:t>
            </a:r>
            <a:endParaRPr lang="ja-JP" altLang="en-US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宛名を正しく記入すれば相手に届く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3" name="円/楕円 72"/>
          <p:cNvSpPr/>
          <p:nvPr/>
        </p:nvSpPr>
        <p:spPr>
          <a:xfrm>
            <a:off x="2699792" y="2996952"/>
            <a:ext cx="3456384" cy="3312368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" name="グループ化 12"/>
          <p:cNvGrpSpPr/>
          <p:nvPr/>
        </p:nvGrpSpPr>
        <p:grpSpPr>
          <a:xfrm>
            <a:off x="971600" y="1196752"/>
            <a:ext cx="250867" cy="648072"/>
            <a:chOff x="1907704" y="3573016"/>
            <a:chExt cx="864096" cy="2232248"/>
          </a:xfrm>
        </p:grpSpPr>
        <p:sp>
          <p:nvSpPr>
            <p:cNvPr id="76" name="正方形/長方形 75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二等辺三角形 80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12"/>
          <p:cNvGrpSpPr/>
          <p:nvPr/>
        </p:nvGrpSpPr>
        <p:grpSpPr>
          <a:xfrm>
            <a:off x="7956376" y="1628800"/>
            <a:ext cx="250867" cy="648072"/>
            <a:chOff x="1907704" y="3573016"/>
            <a:chExt cx="864096" cy="2232248"/>
          </a:xfrm>
        </p:grpSpPr>
        <p:sp>
          <p:nvSpPr>
            <p:cNvPr id="85" name="正方形/長方形 84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二等辺三角形 85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" name="グループ化 12"/>
          <p:cNvGrpSpPr/>
          <p:nvPr/>
        </p:nvGrpSpPr>
        <p:grpSpPr>
          <a:xfrm>
            <a:off x="323528" y="3356992"/>
            <a:ext cx="250867" cy="648072"/>
            <a:chOff x="1907704" y="3573016"/>
            <a:chExt cx="864096" cy="2232248"/>
          </a:xfrm>
        </p:grpSpPr>
        <p:sp>
          <p:nvSpPr>
            <p:cNvPr id="89" name="正方形/長方形 88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二等辺三角形 89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7" name="円/楕円 96"/>
          <p:cNvSpPr/>
          <p:nvPr/>
        </p:nvSpPr>
        <p:spPr>
          <a:xfrm>
            <a:off x="2699792" y="3429000"/>
            <a:ext cx="3456384" cy="23126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円/楕円 97"/>
          <p:cNvSpPr/>
          <p:nvPr/>
        </p:nvSpPr>
        <p:spPr>
          <a:xfrm>
            <a:off x="2699792" y="3933056"/>
            <a:ext cx="3456384" cy="129614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円/楕円 98"/>
          <p:cNvSpPr/>
          <p:nvPr/>
        </p:nvSpPr>
        <p:spPr>
          <a:xfrm>
            <a:off x="3635896" y="2996952"/>
            <a:ext cx="1647800" cy="331236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円/楕円 99"/>
          <p:cNvSpPr/>
          <p:nvPr/>
        </p:nvSpPr>
        <p:spPr>
          <a:xfrm>
            <a:off x="3995936" y="2996952"/>
            <a:ext cx="936104" cy="331236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>
            <a:off x="1403648" y="1412776"/>
            <a:ext cx="18002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〒</a:t>
            </a:r>
            <a:r>
              <a:rPr kumimoji="1" lang="en-US" altLang="ja-JP" dirty="0" smtClean="0">
                <a:solidFill>
                  <a:schemeClr val="tx1"/>
                </a:solidFill>
              </a:rPr>
              <a:t>163-0528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1-26-2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179512" y="4149080"/>
            <a:ext cx="172819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〒</a:t>
            </a:r>
            <a:r>
              <a:rPr lang="en-US" altLang="ja-JP" dirty="0" smtClean="0">
                <a:solidFill>
                  <a:schemeClr val="tx1"/>
                </a:solidFill>
              </a:rPr>
              <a:t>156-0042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2-27-5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7020272" y="2420888"/>
            <a:ext cx="18002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〒</a:t>
            </a:r>
            <a:r>
              <a:rPr kumimoji="1" lang="en-US" altLang="ja-JP" dirty="0" smtClean="0">
                <a:solidFill>
                  <a:schemeClr val="tx1"/>
                </a:solidFill>
              </a:rPr>
              <a:t>150-0036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16-17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92" name="グループ化 91"/>
          <p:cNvGrpSpPr/>
          <p:nvPr/>
        </p:nvGrpSpPr>
        <p:grpSpPr>
          <a:xfrm>
            <a:off x="6804248" y="3501008"/>
            <a:ext cx="1656184" cy="2592288"/>
            <a:chOff x="5004048" y="1556792"/>
            <a:chExt cx="1656184" cy="2592288"/>
          </a:xfrm>
        </p:grpSpPr>
        <p:sp>
          <p:nvSpPr>
            <p:cNvPr id="70" name="正方形/長方形 69"/>
            <p:cNvSpPr/>
            <p:nvPr/>
          </p:nvSpPr>
          <p:spPr>
            <a:xfrm>
              <a:off x="5004048" y="1556792"/>
              <a:ext cx="1656184" cy="259228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sz="2800" dirty="0" smtClean="0">
                  <a:solidFill>
                    <a:srgbClr val="FF0000"/>
                  </a:solidFill>
                </a:rPr>
                <a:t>〒</a:t>
              </a:r>
              <a:endParaRPr kumimoji="1" lang="en-US" altLang="ja-JP" sz="2800" dirty="0" smtClean="0">
                <a:solidFill>
                  <a:srgbClr val="FF0000"/>
                </a:solidFill>
              </a:endParaRPr>
            </a:p>
            <a:p>
              <a:endParaRPr lang="en-US" altLang="ja-JP" dirty="0" smtClean="0">
                <a:solidFill>
                  <a:srgbClr val="FF0000"/>
                </a:solidFill>
              </a:endParaRPr>
            </a:p>
            <a:p>
              <a:endParaRPr kumimoji="1" lang="en-US" altLang="ja-JP" dirty="0" smtClean="0">
                <a:solidFill>
                  <a:srgbClr val="FF0000"/>
                </a:solidFill>
              </a:endParaRPr>
            </a:p>
            <a:p>
              <a:endParaRPr lang="en-US" altLang="ja-JP" dirty="0" smtClean="0">
                <a:solidFill>
                  <a:srgbClr val="FF0000"/>
                </a:solidFill>
              </a:endParaRPr>
            </a:p>
            <a:p>
              <a:r>
                <a:rPr lang="en-US" altLang="ja-JP" dirty="0" smtClean="0">
                  <a:solidFill>
                    <a:schemeClr val="tx1"/>
                  </a:solidFill>
                </a:rPr>
                <a:t>2-27-5</a:t>
              </a:r>
              <a:endParaRPr kumimoji="1" lang="en-US" altLang="ja-JP" dirty="0" smtClean="0">
                <a:solidFill>
                  <a:srgbClr val="FF0000"/>
                </a:solidFill>
              </a:endParaRPr>
            </a:p>
            <a:p>
              <a:endParaRPr lang="en-US" altLang="ja-JP" dirty="0" smtClean="0">
                <a:solidFill>
                  <a:srgbClr val="FF0000"/>
                </a:solidFill>
              </a:endParaRPr>
            </a:p>
            <a:p>
              <a:endParaRPr kumimoji="1" lang="en-US" altLang="ja-JP" dirty="0" smtClean="0">
                <a:solidFill>
                  <a:srgbClr val="FF0000"/>
                </a:solidFill>
              </a:endParaRPr>
            </a:p>
            <a:p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5516488" y="1700808"/>
              <a:ext cx="279648" cy="42366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1</a:t>
              </a:r>
              <a:endParaRPr kumimoji="1" lang="ja-JP" altLang="en-US" dirty="0"/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5868144" y="1700808"/>
              <a:ext cx="279648" cy="42366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5</a:t>
              </a:r>
              <a:endParaRPr kumimoji="1" lang="ja-JP" altLang="en-US" dirty="0"/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6228184" y="1700808"/>
              <a:ext cx="279648" cy="42366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6</a:t>
              </a:r>
              <a:endParaRPr kumimoji="1" lang="ja-JP" altLang="en-US" dirty="0"/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5228456" y="2276872"/>
              <a:ext cx="279648" cy="42366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0</a:t>
              </a:r>
              <a:endParaRPr kumimoji="1" lang="ja-JP" altLang="en-US" dirty="0"/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5580112" y="2276872"/>
              <a:ext cx="279648" cy="42366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0</a:t>
              </a:r>
              <a:endParaRPr kumimoji="1" lang="ja-JP" altLang="en-US" dirty="0"/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5940152" y="2276872"/>
              <a:ext cx="279648" cy="42366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4</a:t>
              </a:r>
              <a:endParaRPr kumimoji="1" lang="ja-JP" altLang="en-US" dirty="0"/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6300192" y="2276872"/>
              <a:ext cx="279648" cy="42366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2</a:t>
              </a:r>
              <a:endParaRPr kumimoji="1" lang="ja-JP" altLang="en-US" dirty="0"/>
            </a:p>
          </p:txBody>
        </p:sp>
      </p:grpSp>
      <p:cxnSp>
        <p:nvCxnSpPr>
          <p:cNvPr id="94" name="直線矢印コネクタ 93"/>
          <p:cNvCxnSpPr/>
          <p:nvPr/>
        </p:nvCxnSpPr>
        <p:spPr>
          <a:xfrm flipH="1" flipV="1">
            <a:off x="2123728" y="4509120"/>
            <a:ext cx="4464496" cy="288032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正方形/長方形 82"/>
          <p:cNvSpPr/>
          <p:nvPr/>
        </p:nvSpPr>
        <p:spPr>
          <a:xfrm>
            <a:off x="179512" y="188640"/>
            <a:ext cx="4104456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インターネットの宛名の書式イメージ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2" name="グループ化 12"/>
          <p:cNvGrpSpPr/>
          <p:nvPr/>
        </p:nvGrpSpPr>
        <p:grpSpPr>
          <a:xfrm>
            <a:off x="467544" y="980728"/>
            <a:ext cx="250867" cy="648072"/>
            <a:chOff x="1907704" y="3573016"/>
            <a:chExt cx="864096" cy="2232248"/>
          </a:xfrm>
        </p:grpSpPr>
        <p:sp>
          <p:nvSpPr>
            <p:cNvPr id="76" name="正方形/長方形 75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二等辺三角形 80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12"/>
          <p:cNvGrpSpPr/>
          <p:nvPr/>
        </p:nvGrpSpPr>
        <p:grpSpPr>
          <a:xfrm>
            <a:off x="8244408" y="404664"/>
            <a:ext cx="250867" cy="648072"/>
            <a:chOff x="1907704" y="3573016"/>
            <a:chExt cx="864096" cy="2232248"/>
          </a:xfrm>
        </p:grpSpPr>
        <p:sp>
          <p:nvSpPr>
            <p:cNvPr id="85" name="正方形/長方形 84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二等辺三角形 85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2915816" y="1340768"/>
            <a:ext cx="3456384" cy="3312368"/>
            <a:chOff x="2699792" y="2996952"/>
            <a:chExt cx="3456384" cy="3312368"/>
          </a:xfrm>
        </p:grpSpPr>
        <p:sp>
          <p:nvSpPr>
            <p:cNvPr id="73" name="円/楕円 72"/>
            <p:cNvSpPr/>
            <p:nvPr/>
          </p:nvSpPr>
          <p:spPr>
            <a:xfrm>
              <a:off x="2699792" y="2996952"/>
              <a:ext cx="3456384" cy="3312368"/>
            </a:xfrm>
            <a:prstGeom prst="ellips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円/楕円 96"/>
            <p:cNvSpPr/>
            <p:nvPr/>
          </p:nvSpPr>
          <p:spPr>
            <a:xfrm>
              <a:off x="2699792" y="3429000"/>
              <a:ext cx="3456384" cy="2312640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円/楕円 97"/>
            <p:cNvSpPr/>
            <p:nvPr/>
          </p:nvSpPr>
          <p:spPr>
            <a:xfrm>
              <a:off x="2699792" y="3933056"/>
              <a:ext cx="3456384" cy="1296144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円/楕円 98"/>
            <p:cNvSpPr/>
            <p:nvPr/>
          </p:nvSpPr>
          <p:spPr>
            <a:xfrm>
              <a:off x="3635896" y="2996952"/>
              <a:ext cx="1647800" cy="3312368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円/楕円 99"/>
            <p:cNvSpPr/>
            <p:nvPr/>
          </p:nvSpPr>
          <p:spPr>
            <a:xfrm>
              <a:off x="3995936" y="2996952"/>
              <a:ext cx="936104" cy="3312368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3" name="正方形/長方形 32"/>
          <p:cNvSpPr/>
          <p:nvPr/>
        </p:nvSpPr>
        <p:spPr>
          <a:xfrm>
            <a:off x="3347864" y="4221088"/>
            <a:ext cx="4536504" cy="43204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IP</a:t>
            </a:r>
            <a:r>
              <a:rPr kumimoji="1" lang="ja-JP" altLang="en-US" dirty="0" smtClean="0"/>
              <a:t>パケット</a:t>
            </a:r>
            <a:endParaRPr kumimoji="1" lang="ja-JP" altLang="en-US" dirty="0"/>
          </a:p>
        </p:txBody>
      </p:sp>
      <p:sp>
        <p:nvSpPr>
          <p:cNvPr id="34" name="正方形/長方形 33"/>
          <p:cNvSpPr/>
          <p:nvPr/>
        </p:nvSpPr>
        <p:spPr>
          <a:xfrm>
            <a:off x="1619672" y="4221088"/>
            <a:ext cx="1656184" cy="43204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MAC</a:t>
            </a:r>
            <a:r>
              <a:rPr lang="ja-JP" altLang="en-US" dirty="0" smtClean="0">
                <a:solidFill>
                  <a:schemeClr val="tx1"/>
                </a:solidFill>
              </a:rPr>
              <a:t>アドレス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619672" y="4725144"/>
            <a:ext cx="6264696" cy="43204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イーサネットフレーム</a:t>
            </a:r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179512" y="4725144"/>
            <a:ext cx="1368152" cy="43204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ヘッダ</a:t>
            </a:r>
            <a:endParaRPr kumimoji="1" lang="ja-JP" altLang="en-US" dirty="0"/>
          </a:p>
        </p:txBody>
      </p:sp>
      <p:sp>
        <p:nvSpPr>
          <p:cNvPr id="37" name="正方形/長方形 36"/>
          <p:cNvSpPr/>
          <p:nvPr/>
        </p:nvSpPr>
        <p:spPr>
          <a:xfrm>
            <a:off x="7956376" y="4725144"/>
            <a:ext cx="1043608" cy="43204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フッタ</a:t>
            </a:r>
            <a:endParaRPr kumimoji="1" lang="ja-JP" altLang="en-US" dirty="0"/>
          </a:p>
        </p:txBody>
      </p:sp>
      <p:sp>
        <p:nvSpPr>
          <p:cNvPr id="39" name="正方形/長方形 38"/>
          <p:cNvSpPr/>
          <p:nvPr/>
        </p:nvSpPr>
        <p:spPr>
          <a:xfrm>
            <a:off x="4788024" y="3717032"/>
            <a:ext cx="3096344" cy="43204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トランスポートセグメント</a:t>
            </a:r>
            <a:endParaRPr kumimoji="1" lang="ja-JP" altLang="en-US" dirty="0"/>
          </a:p>
        </p:txBody>
      </p:sp>
      <p:sp>
        <p:nvSpPr>
          <p:cNvPr id="40" name="正方形/長方形 39"/>
          <p:cNvSpPr/>
          <p:nvPr/>
        </p:nvSpPr>
        <p:spPr>
          <a:xfrm>
            <a:off x="3347864" y="3717032"/>
            <a:ext cx="1368152" cy="43204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IP</a:t>
            </a:r>
            <a:r>
              <a:rPr lang="ja-JP" altLang="en-US" dirty="0" smtClean="0">
                <a:solidFill>
                  <a:schemeClr val="tx1"/>
                </a:solidFill>
              </a:rPr>
              <a:t>アドレス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6228184" y="3212976"/>
            <a:ext cx="1656184" cy="43204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データ本体</a:t>
            </a:r>
            <a:endParaRPr kumimoji="1"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4788024" y="3212976"/>
            <a:ext cx="1368152" cy="43204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ポート番号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1115616" y="908720"/>
            <a:ext cx="2016224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MAC</a:t>
            </a:r>
            <a:r>
              <a:rPr kumimoji="1" lang="ja-JP" altLang="en-US" dirty="0" smtClean="0">
                <a:solidFill>
                  <a:schemeClr val="tx1"/>
                </a:solidFill>
              </a:rPr>
              <a:t>アドレス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IP</a:t>
            </a:r>
            <a:r>
              <a:rPr kumimoji="1" lang="ja-JP" altLang="en-US" dirty="0" smtClean="0">
                <a:solidFill>
                  <a:schemeClr val="tx1"/>
                </a:solidFill>
              </a:rPr>
              <a:t>アドレス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ポート番号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6156176" y="260648"/>
            <a:ext cx="2016224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MAC</a:t>
            </a:r>
            <a:r>
              <a:rPr kumimoji="1" lang="ja-JP" altLang="en-US" dirty="0" smtClean="0">
                <a:solidFill>
                  <a:schemeClr val="tx1"/>
                </a:solidFill>
              </a:rPr>
              <a:t>アドレス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IP</a:t>
            </a:r>
            <a:r>
              <a:rPr kumimoji="1" lang="ja-JP" altLang="en-US" dirty="0" smtClean="0">
                <a:solidFill>
                  <a:schemeClr val="tx1"/>
                </a:solidFill>
              </a:rPr>
              <a:t>アドレス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ポート番号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79512" y="5301208"/>
            <a:ext cx="8784976" cy="2880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10101010 10101010 10101010 10101010 10101010 10101010 10101011 </a:t>
            </a:r>
            <a:endParaRPr kumimoji="1" lang="ja-JP" altLang="en-US" dirty="0"/>
          </a:p>
        </p:txBody>
      </p:sp>
      <p:sp>
        <p:nvSpPr>
          <p:cNvPr id="47" name="右矢印 46"/>
          <p:cNvSpPr/>
          <p:nvPr/>
        </p:nvSpPr>
        <p:spPr>
          <a:xfrm rot="16200000">
            <a:off x="971600" y="620688"/>
            <a:ext cx="2088232" cy="4824536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kumimoji="1" lang="ja-JP" altLang="en-US" dirty="0" smtClean="0"/>
              <a:t>アプリケーション層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トランスポート層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ネットワーク層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データリンク層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物理層</a:t>
            </a:r>
            <a:endParaRPr kumimoji="1" lang="ja-JP" altLang="en-US" dirty="0"/>
          </a:p>
        </p:txBody>
      </p:sp>
      <p:sp>
        <p:nvSpPr>
          <p:cNvPr id="48" name="正方形/長方形 47"/>
          <p:cNvSpPr/>
          <p:nvPr/>
        </p:nvSpPr>
        <p:spPr>
          <a:xfrm>
            <a:off x="2555776" y="5877272"/>
            <a:ext cx="6156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1byte</a:t>
            </a:r>
            <a:r>
              <a:rPr kumimoji="1" lang="ja-JP" altLang="en-US" dirty="0" smtClean="0">
                <a:solidFill>
                  <a:schemeClr val="tx1"/>
                </a:solidFill>
              </a:rPr>
              <a:t>のデータを送るのに、</a:t>
            </a:r>
            <a:r>
              <a:rPr kumimoji="1" lang="en-US" altLang="ja-JP" dirty="0" smtClean="0">
                <a:solidFill>
                  <a:schemeClr val="tx1"/>
                </a:solidFill>
              </a:rPr>
              <a:t>67byte</a:t>
            </a:r>
            <a:r>
              <a:rPr kumimoji="1" lang="ja-JP" altLang="en-US" dirty="0" smtClean="0">
                <a:solidFill>
                  <a:schemeClr val="tx1"/>
                </a:solidFill>
              </a:rPr>
              <a:t>の電気信号が必要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9" name="直線矢印コネクタ 48"/>
          <p:cNvCxnSpPr/>
          <p:nvPr/>
        </p:nvCxnSpPr>
        <p:spPr>
          <a:xfrm flipH="1">
            <a:off x="3275856" y="980728"/>
            <a:ext cx="2736304" cy="288032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51520" y="188640"/>
            <a:ext cx="468052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オンラインゲームは</a:t>
            </a:r>
            <a:r>
              <a:rPr kumimoji="1" lang="en-US" altLang="ja-JP" dirty="0" smtClean="0">
                <a:solidFill>
                  <a:schemeClr val="tx1"/>
                </a:solidFill>
              </a:rPr>
              <a:t>2</a:t>
            </a:r>
            <a:r>
              <a:rPr kumimoji="1" lang="ja-JP" altLang="en-US" dirty="0" smtClean="0">
                <a:solidFill>
                  <a:schemeClr val="tx1"/>
                </a:solidFill>
              </a:rPr>
              <a:t>種類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3" name="グループ化 12"/>
          <p:cNvGrpSpPr/>
          <p:nvPr/>
        </p:nvGrpSpPr>
        <p:grpSpPr>
          <a:xfrm>
            <a:off x="6372200" y="1628800"/>
            <a:ext cx="250867" cy="648072"/>
            <a:chOff x="1907704" y="3573016"/>
            <a:chExt cx="864096" cy="2232248"/>
          </a:xfrm>
        </p:grpSpPr>
        <p:sp>
          <p:nvSpPr>
            <p:cNvPr id="4" name="正方形/長方形 3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12"/>
          <p:cNvGrpSpPr/>
          <p:nvPr/>
        </p:nvGrpSpPr>
        <p:grpSpPr>
          <a:xfrm>
            <a:off x="4644008" y="1556792"/>
            <a:ext cx="250867" cy="648072"/>
            <a:chOff x="1907704" y="3573016"/>
            <a:chExt cx="864096" cy="2232248"/>
          </a:xfrm>
        </p:grpSpPr>
        <p:sp>
          <p:nvSpPr>
            <p:cNvPr id="8" name="正方形/長方形 7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2"/>
          <p:cNvGrpSpPr/>
          <p:nvPr/>
        </p:nvGrpSpPr>
        <p:grpSpPr>
          <a:xfrm>
            <a:off x="5796136" y="1628800"/>
            <a:ext cx="250867" cy="648072"/>
            <a:chOff x="1907704" y="3573016"/>
            <a:chExt cx="864096" cy="2232248"/>
          </a:xfrm>
        </p:grpSpPr>
        <p:sp>
          <p:nvSpPr>
            <p:cNvPr id="12" name="正方形/長方形 11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二等辺三角形 12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2"/>
          <p:cNvGrpSpPr/>
          <p:nvPr/>
        </p:nvGrpSpPr>
        <p:grpSpPr>
          <a:xfrm>
            <a:off x="4211960" y="1556792"/>
            <a:ext cx="250867" cy="648072"/>
            <a:chOff x="1907704" y="3573016"/>
            <a:chExt cx="864096" cy="2232248"/>
          </a:xfrm>
        </p:grpSpPr>
        <p:sp>
          <p:nvSpPr>
            <p:cNvPr id="16" name="正方形/長方形 15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二等辺三角形 16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" name="グループ化 12"/>
          <p:cNvGrpSpPr/>
          <p:nvPr/>
        </p:nvGrpSpPr>
        <p:grpSpPr>
          <a:xfrm>
            <a:off x="6876256" y="1628800"/>
            <a:ext cx="250867" cy="648072"/>
            <a:chOff x="1907704" y="3573016"/>
            <a:chExt cx="864096" cy="2232248"/>
          </a:xfrm>
        </p:grpSpPr>
        <p:sp>
          <p:nvSpPr>
            <p:cNvPr id="20" name="正方形/長方形 19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二等辺三角形 20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12"/>
          <p:cNvGrpSpPr/>
          <p:nvPr/>
        </p:nvGrpSpPr>
        <p:grpSpPr>
          <a:xfrm>
            <a:off x="5220072" y="1556792"/>
            <a:ext cx="250867" cy="648072"/>
            <a:chOff x="1907704" y="3573016"/>
            <a:chExt cx="864096" cy="2232248"/>
          </a:xfrm>
        </p:grpSpPr>
        <p:sp>
          <p:nvSpPr>
            <p:cNvPr id="24" name="正方形/長方形 23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二等辺三角形 24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7" name="グループ化 12"/>
          <p:cNvGrpSpPr/>
          <p:nvPr/>
        </p:nvGrpSpPr>
        <p:grpSpPr>
          <a:xfrm>
            <a:off x="7452320" y="1484784"/>
            <a:ext cx="250867" cy="648072"/>
            <a:chOff x="1907704" y="3573016"/>
            <a:chExt cx="864096" cy="2232248"/>
          </a:xfrm>
        </p:grpSpPr>
        <p:sp>
          <p:nvSpPr>
            <p:cNvPr id="28" name="正方形/長方形 27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二等辺三角形 28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" name="グループ化 12"/>
          <p:cNvGrpSpPr/>
          <p:nvPr/>
        </p:nvGrpSpPr>
        <p:grpSpPr>
          <a:xfrm>
            <a:off x="7812360" y="1556792"/>
            <a:ext cx="250867" cy="648072"/>
            <a:chOff x="1907704" y="3573016"/>
            <a:chExt cx="864096" cy="2232248"/>
          </a:xfrm>
        </p:grpSpPr>
        <p:sp>
          <p:nvSpPr>
            <p:cNvPr id="32" name="正方形/長方形 31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二等辺三角形 32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5" name="グループ化 12"/>
          <p:cNvGrpSpPr/>
          <p:nvPr/>
        </p:nvGrpSpPr>
        <p:grpSpPr>
          <a:xfrm>
            <a:off x="3635896" y="1628800"/>
            <a:ext cx="250867" cy="648072"/>
            <a:chOff x="1907704" y="3573016"/>
            <a:chExt cx="864096" cy="2232248"/>
          </a:xfrm>
        </p:grpSpPr>
        <p:sp>
          <p:nvSpPr>
            <p:cNvPr id="36" name="正方形/長方形 35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二等辺三角形 36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9" name="グループ化 12"/>
          <p:cNvGrpSpPr/>
          <p:nvPr/>
        </p:nvGrpSpPr>
        <p:grpSpPr>
          <a:xfrm>
            <a:off x="323528" y="2132856"/>
            <a:ext cx="250867" cy="648072"/>
            <a:chOff x="1907704" y="3573016"/>
            <a:chExt cx="864096" cy="2232248"/>
          </a:xfrm>
        </p:grpSpPr>
        <p:sp>
          <p:nvSpPr>
            <p:cNvPr id="40" name="正方形/長方形 39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二等辺三角形 40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3" name="グループ化 12"/>
          <p:cNvGrpSpPr/>
          <p:nvPr/>
        </p:nvGrpSpPr>
        <p:grpSpPr>
          <a:xfrm>
            <a:off x="3131840" y="1556792"/>
            <a:ext cx="250867" cy="648072"/>
            <a:chOff x="1907704" y="3573016"/>
            <a:chExt cx="864096" cy="2232248"/>
          </a:xfrm>
        </p:grpSpPr>
        <p:sp>
          <p:nvSpPr>
            <p:cNvPr id="44" name="正方形/長方形 43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二等辺三角形 44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グループ化 12"/>
          <p:cNvGrpSpPr/>
          <p:nvPr/>
        </p:nvGrpSpPr>
        <p:grpSpPr>
          <a:xfrm>
            <a:off x="1187624" y="1556792"/>
            <a:ext cx="250867" cy="648072"/>
            <a:chOff x="1907704" y="3573016"/>
            <a:chExt cx="864096" cy="2232248"/>
          </a:xfrm>
        </p:grpSpPr>
        <p:sp>
          <p:nvSpPr>
            <p:cNvPr id="48" name="正方形/長方形 47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二等辺三角形 48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1" name="グループ化 12"/>
          <p:cNvGrpSpPr/>
          <p:nvPr/>
        </p:nvGrpSpPr>
        <p:grpSpPr>
          <a:xfrm>
            <a:off x="2051720" y="1556792"/>
            <a:ext cx="250867" cy="648072"/>
            <a:chOff x="1907704" y="3573016"/>
            <a:chExt cx="864096" cy="2232248"/>
          </a:xfrm>
        </p:grpSpPr>
        <p:sp>
          <p:nvSpPr>
            <p:cNvPr id="52" name="正方形/長方形 51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二等辺三角形 52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5" name="グループ化 12"/>
          <p:cNvGrpSpPr/>
          <p:nvPr/>
        </p:nvGrpSpPr>
        <p:grpSpPr>
          <a:xfrm>
            <a:off x="1619672" y="1772816"/>
            <a:ext cx="250867" cy="648072"/>
            <a:chOff x="1907704" y="3573016"/>
            <a:chExt cx="864096" cy="2232248"/>
          </a:xfrm>
        </p:grpSpPr>
        <p:sp>
          <p:nvSpPr>
            <p:cNvPr id="56" name="正方形/長方形 55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二等辺三角形 56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9" name="グループ化 12"/>
          <p:cNvGrpSpPr/>
          <p:nvPr/>
        </p:nvGrpSpPr>
        <p:grpSpPr>
          <a:xfrm>
            <a:off x="2555776" y="1556792"/>
            <a:ext cx="250867" cy="648072"/>
            <a:chOff x="1907704" y="3573016"/>
            <a:chExt cx="864096" cy="2232248"/>
          </a:xfrm>
        </p:grpSpPr>
        <p:sp>
          <p:nvSpPr>
            <p:cNvPr id="60" name="正方形/長方形 59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二等辺三角形 60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3" name="グループ化 12"/>
          <p:cNvGrpSpPr/>
          <p:nvPr/>
        </p:nvGrpSpPr>
        <p:grpSpPr>
          <a:xfrm>
            <a:off x="755576" y="1700808"/>
            <a:ext cx="250867" cy="648072"/>
            <a:chOff x="1907704" y="3573016"/>
            <a:chExt cx="864096" cy="2232248"/>
          </a:xfrm>
        </p:grpSpPr>
        <p:sp>
          <p:nvSpPr>
            <p:cNvPr id="64" name="正方形/長方形 63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二等辺三角形 64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7" name="グループ化 12"/>
          <p:cNvGrpSpPr/>
          <p:nvPr/>
        </p:nvGrpSpPr>
        <p:grpSpPr>
          <a:xfrm>
            <a:off x="8172400" y="1628800"/>
            <a:ext cx="250867" cy="648072"/>
            <a:chOff x="1907704" y="3573016"/>
            <a:chExt cx="864096" cy="2232248"/>
          </a:xfrm>
        </p:grpSpPr>
        <p:sp>
          <p:nvSpPr>
            <p:cNvPr id="68" name="正方形/長方形 67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二等辺三角形 68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1" name="グループ化 12"/>
          <p:cNvGrpSpPr/>
          <p:nvPr/>
        </p:nvGrpSpPr>
        <p:grpSpPr>
          <a:xfrm>
            <a:off x="8604448" y="1700808"/>
            <a:ext cx="250867" cy="648072"/>
            <a:chOff x="1907704" y="3573016"/>
            <a:chExt cx="864096" cy="2232248"/>
          </a:xfrm>
        </p:grpSpPr>
        <p:sp>
          <p:nvSpPr>
            <p:cNvPr id="72" name="正方形/長方形 71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二等辺三角形 72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75" name="直線矢印コネクタ 74"/>
          <p:cNvCxnSpPr/>
          <p:nvPr/>
        </p:nvCxnSpPr>
        <p:spPr>
          <a:xfrm>
            <a:off x="827584" y="2780928"/>
            <a:ext cx="5544616" cy="14401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>
            <a:off x="1115616" y="2420888"/>
            <a:ext cx="5328592" cy="36004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>
            <a:off x="2555776" y="2348880"/>
            <a:ext cx="4040832" cy="36842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 flipH="1">
            <a:off x="7380312" y="2492896"/>
            <a:ext cx="1080120" cy="36004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 flipH="1">
            <a:off x="7236296" y="2348880"/>
            <a:ext cx="792088" cy="43204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H="1">
            <a:off x="7092280" y="2204864"/>
            <a:ext cx="288032" cy="50405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>
            <a:off x="6588224" y="2420888"/>
            <a:ext cx="360040" cy="28803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>
            <a:off x="4860032" y="2276872"/>
            <a:ext cx="1872208" cy="43204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グループ化 92"/>
          <p:cNvGrpSpPr/>
          <p:nvPr/>
        </p:nvGrpSpPr>
        <p:grpSpPr>
          <a:xfrm>
            <a:off x="6588224" y="2852936"/>
            <a:ext cx="720080" cy="915512"/>
            <a:chOff x="6588224" y="2060848"/>
            <a:chExt cx="720080" cy="915512"/>
          </a:xfrm>
        </p:grpSpPr>
        <p:grpSp>
          <p:nvGrpSpPr>
            <p:cNvPr id="92" name="グループ化 91"/>
            <p:cNvGrpSpPr/>
            <p:nvPr/>
          </p:nvGrpSpPr>
          <p:grpSpPr>
            <a:xfrm>
              <a:off x="6588224" y="2060848"/>
              <a:ext cx="720080" cy="915512"/>
              <a:chOff x="5796136" y="2945536"/>
              <a:chExt cx="720080" cy="915512"/>
            </a:xfrm>
          </p:grpSpPr>
          <p:sp>
            <p:nvSpPr>
              <p:cNvPr id="87" name="円/楕円 86"/>
              <p:cNvSpPr/>
              <p:nvPr/>
            </p:nvSpPr>
            <p:spPr>
              <a:xfrm>
                <a:off x="5796136" y="2996952"/>
                <a:ext cx="720080" cy="864096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" name="涙形 88"/>
              <p:cNvSpPr/>
              <p:nvPr/>
            </p:nvSpPr>
            <p:spPr>
              <a:xfrm>
                <a:off x="6084168" y="3140968"/>
                <a:ext cx="432048" cy="360040"/>
              </a:xfrm>
              <a:prstGeom prst="teardrop">
                <a:avLst/>
              </a:prstGeom>
              <a:solidFill>
                <a:srgbClr val="FF00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" name="涙形 89"/>
              <p:cNvSpPr/>
              <p:nvPr/>
            </p:nvSpPr>
            <p:spPr>
              <a:xfrm rot="19439780">
                <a:off x="5932702" y="2945536"/>
                <a:ext cx="432048" cy="360040"/>
              </a:xfrm>
              <a:prstGeom prst="teardrop">
                <a:avLst>
                  <a:gd name="adj" fmla="val 142942"/>
                </a:avLst>
              </a:prstGeom>
              <a:solidFill>
                <a:srgbClr val="FF00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涙形 90"/>
              <p:cNvSpPr/>
              <p:nvPr/>
            </p:nvSpPr>
            <p:spPr>
              <a:xfrm rot="16510247">
                <a:off x="5710881" y="3258521"/>
                <a:ext cx="481716" cy="268885"/>
              </a:xfrm>
              <a:prstGeom prst="teardrop">
                <a:avLst>
                  <a:gd name="adj" fmla="val 142942"/>
                </a:avLst>
              </a:prstGeom>
              <a:solidFill>
                <a:srgbClr val="FF00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3" name="グループ化 12"/>
            <p:cNvGrpSpPr/>
            <p:nvPr/>
          </p:nvGrpSpPr>
          <p:grpSpPr>
            <a:xfrm>
              <a:off x="6876256" y="2204864"/>
              <a:ext cx="250867" cy="648072"/>
              <a:chOff x="1907704" y="3573016"/>
              <a:chExt cx="864096" cy="2232248"/>
            </a:xfrm>
          </p:grpSpPr>
          <p:sp>
            <p:nvSpPr>
              <p:cNvPr id="84" name="正方形/長方形 83"/>
              <p:cNvSpPr/>
              <p:nvPr/>
            </p:nvSpPr>
            <p:spPr>
              <a:xfrm>
                <a:off x="2123728" y="3717032"/>
                <a:ext cx="432048" cy="18002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" name="二等辺三角形 84"/>
              <p:cNvSpPr/>
              <p:nvPr/>
            </p:nvSpPr>
            <p:spPr>
              <a:xfrm>
                <a:off x="1907704" y="5085184"/>
                <a:ext cx="864096" cy="720080"/>
              </a:xfrm>
              <a:prstGeom prst="triangl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" name="正方形/長方形 85"/>
              <p:cNvSpPr/>
              <p:nvPr/>
            </p:nvSpPr>
            <p:spPr>
              <a:xfrm>
                <a:off x="2267744" y="3573016"/>
                <a:ext cx="72008" cy="2232248"/>
              </a:xfrm>
              <a:prstGeom prst="rect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94" name="正方形/長方形 93"/>
          <p:cNvSpPr/>
          <p:nvPr/>
        </p:nvSpPr>
        <p:spPr>
          <a:xfrm>
            <a:off x="323528" y="908720"/>
            <a:ext cx="2376264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C/S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MMO </a:t>
            </a:r>
            <a:r>
              <a:rPr lang="ja-JP" altLang="en-US" dirty="0" smtClean="0">
                <a:solidFill>
                  <a:schemeClr val="tx1"/>
                </a:solidFill>
              </a:rPr>
              <a:t>ゲーム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323528" y="3284984"/>
            <a:ext cx="2016224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P2P MO </a:t>
            </a:r>
            <a:r>
              <a:rPr lang="ja-JP" altLang="en-US" dirty="0" smtClean="0">
                <a:solidFill>
                  <a:schemeClr val="tx1"/>
                </a:solidFill>
              </a:rPr>
              <a:t>ゲーム</a:t>
            </a:r>
            <a:endParaRPr lang="ja-JP" altLang="en-US" dirty="0">
              <a:solidFill>
                <a:schemeClr val="tx1"/>
              </a:solidFill>
            </a:endParaRPr>
          </a:p>
        </p:txBody>
      </p:sp>
      <p:grpSp>
        <p:nvGrpSpPr>
          <p:cNvPr id="97" name="グループ化 12"/>
          <p:cNvGrpSpPr/>
          <p:nvPr/>
        </p:nvGrpSpPr>
        <p:grpSpPr>
          <a:xfrm>
            <a:off x="1331640" y="5445224"/>
            <a:ext cx="250867" cy="648072"/>
            <a:chOff x="1907704" y="3573016"/>
            <a:chExt cx="864096" cy="2232248"/>
          </a:xfrm>
        </p:grpSpPr>
        <p:sp>
          <p:nvSpPr>
            <p:cNvPr id="98" name="正方形/長方形 97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二等辺三角形 98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1" name="グループ化 12"/>
          <p:cNvGrpSpPr/>
          <p:nvPr/>
        </p:nvGrpSpPr>
        <p:grpSpPr>
          <a:xfrm>
            <a:off x="2843808" y="5805264"/>
            <a:ext cx="250867" cy="648072"/>
            <a:chOff x="1907704" y="3573016"/>
            <a:chExt cx="864096" cy="2232248"/>
          </a:xfrm>
        </p:grpSpPr>
        <p:sp>
          <p:nvSpPr>
            <p:cNvPr id="102" name="正方形/長方形 101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二等辺三角形 102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正方形/長方形 103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5" name="グループ化 12"/>
          <p:cNvGrpSpPr/>
          <p:nvPr/>
        </p:nvGrpSpPr>
        <p:grpSpPr>
          <a:xfrm>
            <a:off x="4139952" y="5013176"/>
            <a:ext cx="250867" cy="648072"/>
            <a:chOff x="1907704" y="3573016"/>
            <a:chExt cx="864096" cy="2232248"/>
          </a:xfrm>
        </p:grpSpPr>
        <p:sp>
          <p:nvSpPr>
            <p:cNvPr id="106" name="正方形/長方形 105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二等辺三角形 106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9" name="グループ化 12"/>
          <p:cNvGrpSpPr/>
          <p:nvPr/>
        </p:nvGrpSpPr>
        <p:grpSpPr>
          <a:xfrm>
            <a:off x="2195736" y="4077072"/>
            <a:ext cx="250867" cy="648072"/>
            <a:chOff x="1907704" y="3573016"/>
            <a:chExt cx="864096" cy="2232248"/>
          </a:xfrm>
        </p:grpSpPr>
        <p:sp>
          <p:nvSpPr>
            <p:cNvPr id="110" name="正方形/長方形 109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二等辺三角形 110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正方形/長方形 111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13" name="直線矢印コネクタ 112"/>
          <p:cNvCxnSpPr/>
          <p:nvPr/>
        </p:nvCxnSpPr>
        <p:spPr>
          <a:xfrm flipV="1">
            <a:off x="1619672" y="4797152"/>
            <a:ext cx="432048" cy="504056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矢印コネクタ 115"/>
          <p:cNvCxnSpPr/>
          <p:nvPr/>
        </p:nvCxnSpPr>
        <p:spPr>
          <a:xfrm flipH="1" flipV="1">
            <a:off x="2483768" y="4869160"/>
            <a:ext cx="360040" cy="864096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矢印コネクタ 117"/>
          <p:cNvCxnSpPr/>
          <p:nvPr/>
        </p:nvCxnSpPr>
        <p:spPr>
          <a:xfrm flipH="1" flipV="1">
            <a:off x="2627784" y="4653136"/>
            <a:ext cx="1440160" cy="576064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矢印コネクタ 119"/>
          <p:cNvCxnSpPr/>
          <p:nvPr/>
        </p:nvCxnSpPr>
        <p:spPr>
          <a:xfrm>
            <a:off x="2699792" y="4437112"/>
            <a:ext cx="1440160" cy="576064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矢印コネクタ 122"/>
          <p:cNvCxnSpPr/>
          <p:nvPr/>
        </p:nvCxnSpPr>
        <p:spPr>
          <a:xfrm>
            <a:off x="2267744" y="5013176"/>
            <a:ext cx="288032" cy="864096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矢印コネクタ 125"/>
          <p:cNvCxnSpPr/>
          <p:nvPr/>
        </p:nvCxnSpPr>
        <p:spPr>
          <a:xfrm flipH="1">
            <a:off x="1403648" y="4581128"/>
            <a:ext cx="504056" cy="576064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角丸四角形 76"/>
          <p:cNvSpPr/>
          <p:nvPr/>
        </p:nvSpPr>
        <p:spPr>
          <a:xfrm>
            <a:off x="935596" y="2204864"/>
            <a:ext cx="7380820" cy="41044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2"/>
          <p:cNvGrpSpPr/>
          <p:nvPr/>
        </p:nvGrpSpPr>
        <p:grpSpPr>
          <a:xfrm>
            <a:off x="6372200" y="836712"/>
            <a:ext cx="250867" cy="648072"/>
            <a:chOff x="1907704" y="3573016"/>
            <a:chExt cx="864096" cy="2232248"/>
          </a:xfrm>
        </p:grpSpPr>
        <p:sp>
          <p:nvSpPr>
            <p:cNvPr id="14" name="正方形/長方形 13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二等辺三角形 14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47"/>
          <p:cNvGrpSpPr/>
          <p:nvPr/>
        </p:nvGrpSpPr>
        <p:grpSpPr>
          <a:xfrm>
            <a:off x="1907704" y="3717032"/>
            <a:ext cx="1001641" cy="1017612"/>
            <a:chOff x="1200876" y="4509120"/>
            <a:chExt cx="1426908" cy="1449660"/>
          </a:xfrm>
        </p:grpSpPr>
        <p:sp>
          <p:nvSpPr>
            <p:cNvPr id="33" name="等号 32"/>
            <p:cNvSpPr/>
            <p:nvPr/>
          </p:nvSpPr>
          <p:spPr>
            <a:xfrm>
              <a:off x="2339752" y="4751648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等号 33"/>
            <p:cNvSpPr/>
            <p:nvPr/>
          </p:nvSpPr>
          <p:spPr>
            <a:xfrm>
              <a:off x="2339752" y="5039680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5" name="等号 34"/>
            <p:cNvSpPr/>
            <p:nvPr/>
          </p:nvSpPr>
          <p:spPr>
            <a:xfrm>
              <a:off x="2339752" y="5327712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等号 35"/>
            <p:cNvSpPr/>
            <p:nvPr/>
          </p:nvSpPr>
          <p:spPr>
            <a:xfrm>
              <a:off x="1200876" y="4757396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7" name="等号 36"/>
            <p:cNvSpPr/>
            <p:nvPr/>
          </p:nvSpPr>
          <p:spPr>
            <a:xfrm>
              <a:off x="1200876" y="5045428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8" name="等号 37"/>
            <p:cNvSpPr/>
            <p:nvPr/>
          </p:nvSpPr>
          <p:spPr>
            <a:xfrm>
              <a:off x="1200876" y="5333460"/>
              <a:ext cx="288032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2" name="等号 41"/>
            <p:cNvSpPr/>
            <p:nvPr/>
          </p:nvSpPr>
          <p:spPr>
            <a:xfrm rot="5400000">
              <a:off x="1768438" y="4491118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3" name="等号 42"/>
            <p:cNvSpPr/>
            <p:nvPr/>
          </p:nvSpPr>
          <p:spPr>
            <a:xfrm rot="5400000">
              <a:off x="2056470" y="4491118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4" name="等号 43"/>
            <p:cNvSpPr/>
            <p:nvPr/>
          </p:nvSpPr>
          <p:spPr>
            <a:xfrm rot="5400000">
              <a:off x="1480406" y="4491118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5" name="等号 44"/>
            <p:cNvSpPr/>
            <p:nvPr/>
          </p:nvSpPr>
          <p:spPr>
            <a:xfrm rot="5400000">
              <a:off x="1768438" y="5616742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6" name="等号 45"/>
            <p:cNvSpPr/>
            <p:nvPr/>
          </p:nvSpPr>
          <p:spPr>
            <a:xfrm rot="5400000">
              <a:off x="2056470" y="5616742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7" name="等号 46"/>
            <p:cNvSpPr/>
            <p:nvPr/>
          </p:nvSpPr>
          <p:spPr>
            <a:xfrm rot="5400000">
              <a:off x="1480406" y="5616742"/>
              <a:ext cx="324036" cy="360040"/>
            </a:xfrm>
            <a:prstGeom prst="mathEqual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1403648" y="4725144"/>
              <a:ext cx="1008112" cy="100811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bg1"/>
                  </a:solidFill>
                </a:rPr>
                <a:t>CPU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グループ化 51"/>
          <p:cNvGrpSpPr/>
          <p:nvPr/>
        </p:nvGrpSpPr>
        <p:grpSpPr>
          <a:xfrm>
            <a:off x="4283968" y="5085184"/>
            <a:ext cx="936104" cy="1040364"/>
            <a:chOff x="1331640" y="4306348"/>
            <a:chExt cx="936104" cy="1040364"/>
          </a:xfrm>
        </p:grpSpPr>
        <p:sp>
          <p:nvSpPr>
            <p:cNvPr id="49" name="フローチャート : 磁気ディスク 48"/>
            <p:cNvSpPr/>
            <p:nvPr/>
          </p:nvSpPr>
          <p:spPr>
            <a:xfrm>
              <a:off x="1331640" y="4986672"/>
              <a:ext cx="936104" cy="360040"/>
            </a:xfrm>
            <a:prstGeom prst="flowChartMagneticDisk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フローチャート : 磁気ディスク 49"/>
            <p:cNvSpPr/>
            <p:nvPr/>
          </p:nvSpPr>
          <p:spPr>
            <a:xfrm>
              <a:off x="1331640" y="4653136"/>
              <a:ext cx="936104" cy="360040"/>
            </a:xfrm>
            <a:prstGeom prst="flowChartMagneticDisk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フローチャート : 磁気ディスク 50"/>
            <p:cNvSpPr/>
            <p:nvPr/>
          </p:nvSpPr>
          <p:spPr>
            <a:xfrm>
              <a:off x="1331640" y="4306348"/>
              <a:ext cx="936104" cy="360040"/>
            </a:xfrm>
            <a:prstGeom prst="flowChartMagneticDisk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65"/>
          <p:cNvGrpSpPr/>
          <p:nvPr/>
        </p:nvGrpSpPr>
        <p:grpSpPr>
          <a:xfrm rot="18636240">
            <a:off x="5876939" y="2592871"/>
            <a:ext cx="621568" cy="2016224"/>
            <a:chOff x="3446376" y="4005064"/>
            <a:chExt cx="621568" cy="2016224"/>
          </a:xfrm>
        </p:grpSpPr>
        <p:sp>
          <p:nvSpPr>
            <p:cNvPr id="65" name="正方形/長方形 64"/>
            <p:cNvSpPr/>
            <p:nvPr/>
          </p:nvSpPr>
          <p:spPr>
            <a:xfrm>
              <a:off x="3510880" y="4005064"/>
              <a:ext cx="557064" cy="20162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3446376" y="5111688"/>
              <a:ext cx="135632" cy="29641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3446376" y="5543736"/>
              <a:ext cx="135632" cy="29641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3452124" y="4175584"/>
              <a:ext cx="135632" cy="29641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452124" y="4607632"/>
              <a:ext cx="135632" cy="29641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3550636" y="5085184"/>
              <a:ext cx="432048" cy="36004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3550636" y="5517232"/>
              <a:ext cx="432048" cy="36004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3556384" y="4149080"/>
              <a:ext cx="432048" cy="36004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3556384" y="4581128"/>
              <a:ext cx="432048" cy="36004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67" name="直線矢印コネクタ 66"/>
          <p:cNvCxnSpPr/>
          <p:nvPr/>
        </p:nvCxnSpPr>
        <p:spPr>
          <a:xfrm flipV="1">
            <a:off x="5580112" y="4437112"/>
            <a:ext cx="1080120" cy="1008112"/>
          </a:xfrm>
          <a:prstGeom prst="straightConnector1">
            <a:avLst/>
          </a:prstGeom>
          <a:ln w="152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 flipH="1">
            <a:off x="3131840" y="3429000"/>
            <a:ext cx="1944216" cy="216024"/>
          </a:xfrm>
          <a:prstGeom prst="straightConnector1">
            <a:avLst/>
          </a:prstGeom>
          <a:ln w="152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 flipV="1">
            <a:off x="3347864" y="3933056"/>
            <a:ext cx="1872208" cy="216024"/>
          </a:xfrm>
          <a:prstGeom prst="straightConnector1">
            <a:avLst/>
          </a:prstGeom>
          <a:ln w="152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 flipH="1">
            <a:off x="5220072" y="4149080"/>
            <a:ext cx="1008112" cy="936104"/>
          </a:xfrm>
          <a:prstGeom prst="straightConnector1">
            <a:avLst/>
          </a:prstGeom>
          <a:ln w="152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角丸四角形吹き出し 77"/>
          <p:cNvSpPr/>
          <p:nvPr/>
        </p:nvSpPr>
        <p:spPr>
          <a:xfrm>
            <a:off x="6444208" y="5445224"/>
            <a:ext cx="1512168" cy="648072"/>
          </a:xfrm>
          <a:prstGeom prst="wedgeRoundRectCallout">
            <a:avLst>
              <a:gd name="adj1" fmla="val -43229"/>
              <a:gd name="adj2" fmla="val -95900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ディスク</a:t>
            </a:r>
            <a:r>
              <a:rPr lang="en-US" altLang="ja-JP" dirty="0" smtClean="0">
                <a:solidFill>
                  <a:schemeClr val="tx1"/>
                </a:solidFill>
              </a:rPr>
              <a:t>I/O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9" name="角丸四角形吹き出し 78"/>
          <p:cNvSpPr/>
          <p:nvPr/>
        </p:nvSpPr>
        <p:spPr>
          <a:xfrm>
            <a:off x="2699792" y="2348880"/>
            <a:ext cx="2232248" cy="648072"/>
          </a:xfrm>
          <a:prstGeom prst="wedgeRoundRectCallout">
            <a:avLst>
              <a:gd name="adj1" fmla="val 39987"/>
              <a:gd name="adj2" fmla="val 112676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メモリ帯域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0" name="角丸四角形吹き出し 79"/>
          <p:cNvSpPr/>
          <p:nvPr/>
        </p:nvSpPr>
        <p:spPr>
          <a:xfrm>
            <a:off x="1043608" y="2924944"/>
            <a:ext cx="1080120" cy="648072"/>
          </a:xfrm>
          <a:prstGeom prst="wedgeRoundRectCallout">
            <a:avLst>
              <a:gd name="adj1" fmla="val 42388"/>
              <a:gd name="adj2" fmla="val 86093"/>
              <a:gd name="adj3" fmla="val 1666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足し算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179512" y="188640"/>
            <a:ext cx="6264696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サーバー</a:t>
            </a:r>
            <a:r>
              <a:rPr kumimoji="1" lang="ja-JP" altLang="en-US" dirty="0" smtClean="0">
                <a:solidFill>
                  <a:schemeClr val="tx1"/>
                </a:solidFill>
              </a:rPr>
              <a:t>サイド技術はアクセス</a:t>
            </a:r>
            <a:r>
              <a:rPr lang="ja-JP" altLang="en-US" dirty="0" smtClean="0">
                <a:solidFill>
                  <a:schemeClr val="tx1"/>
                </a:solidFill>
              </a:rPr>
              <a:t>集中負荷の対策</a:t>
            </a:r>
            <a:r>
              <a:rPr lang="ja-JP" altLang="en-US" dirty="0" smtClean="0">
                <a:solidFill>
                  <a:schemeClr val="tx1"/>
                </a:solidFill>
              </a:rPr>
              <a:t>と見た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5364088" y="2420888"/>
            <a:ext cx="100811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メモリ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2555776" y="5517232"/>
            <a:ext cx="1584176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磁気ディスク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48" name="グループ化 12"/>
          <p:cNvGrpSpPr/>
          <p:nvPr/>
        </p:nvGrpSpPr>
        <p:grpSpPr>
          <a:xfrm>
            <a:off x="4644008" y="764704"/>
            <a:ext cx="250867" cy="648072"/>
            <a:chOff x="1907704" y="3573016"/>
            <a:chExt cx="864096" cy="2232248"/>
          </a:xfrm>
        </p:grpSpPr>
        <p:sp>
          <p:nvSpPr>
            <p:cNvPr id="52" name="正方形/長方形 51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二等辺三角形 54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9" name="グループ化 12"/>
          <p:cNvGrpSpPr/>
          <p:nvPr/>
        </p:nvGrpSpPr>
        <p:grpSpPr>
          <a:xfrm>
            <a:off x="5796136" y="836712"/>
            <a:ext cx="250867" cy="648072"/>
            <a:chOff x="1907704" y="3573016"/>
            <a:chExt cx="864096" cy="2232248"/>
          </a:xfrm>
        </p:grpSpPr>
        <p:sp>
          <p:nvSpPr>
            <p:cNvPr id="62" name="正方形/長方形 61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二等辺三角形 65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0" name="グループ化 12"/>
          <p:cNvGrpSpPr/>
          <p:nvPr/>
        </p:nvGrpSpPr>
        <p:grpSpPr>
          <a:xfrm>
            <a:off x="4211960" y="764704"/>
            <a:ext cx="250867" cy="648072"/>
            <a:chOff x="1907704" y="3573016"/>
            <a:chExt cx="864096" cy="2232248"/>
          </a:xfrm>
        </p:grpSpPr>
        <p:sp>
          <p:nvSpPr>
            <p:cNvPr id="72" name="正方形/長方形 71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二等辺三角形 72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6" name="グループ化 12"/>
          <p:cNvGrpSpPr/>
          <p:nvPr/>
        </p:nvGrpSpPr>
        <p:grpSpPr>
          <a:xfrm>
            <a:off x="6876256" y="836712"/>
            <a:ext cx="250867" cy="648072"/>
            <a:chOff x="1907704" y="3573016"/>
            <a:chExt cx="864096" cy="2232248"/>
          </a:xfrm>
        </p:grpSpPr>
        <p:sp>
          <p:nvSpPr>
            <p:cNvPr id="81" name="正方形/長方形 80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二等辺三角形 81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5" name="グループ化 12"/>
          <p:cNvGrpSpPr/>
          <p:nvPr/>
        </p:nvGrpSpPr>
        <p:grpSpPr>
          <a:xfrm>
            <a:off x="5220072" y="764704"/>
            <a:ext cx="250867" cy="648072"/>
            <a:chOff x="1907704" y="3573016"/>
            <a:chExt cx="864096" cy="2232248"/>
          </a:xfrm>
        </p:grpSpPr>
        <p:sp>
          <p:nvSpPr>
            <p:cNvPr id="86" name="正方形/長方形 85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二等辺三角形 86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9" name="グループ化 12"/>
          <p:cNvGrpSpPr/>
          <p:nvPr/>
        </p:nvGrpSpPr>
        <p:grpSpPr>
          <a:xfrm>
            <a:off x="7452320" y="692696"/>
            <a:ext cx="250867" cy="648072"/>
            <a:chOff x="1907704" y="3573016"/>
            <a:chExt cx="864096" cy="2232248"/>
          </a:xfrm>
        </p:grpSpPr>
        <p:sp>
          <p:nvSpPr>
            <p:cNvPr id="90" name="正方形/長方形 89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二等辺三角形 90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6" name="グループ化 12"/>
          <p:cNvGrpSpPr/>
          <p:nvPr/>
        </p:nvGrpSpPr>
        <p:grpSpPr>
          <a:xfrm>
            <a:off x="7812360" y="764704"/>
            <a:ext cx="250867" cy="648072"/>
            <a:chOff x="1907704" y="3573016"/>
            <a:chExt cx="864096" cy="2232248"/>
          </a:xfrm>
        </p:grpSpPr>
        <p:sp>
          <p:nvSpPr>
            <p:cNvPr id="97" name="正方形/長方形 96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二等辺三角形 97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正方形/長方形 98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6" name="グループ化 12"/>
          <p:cNvGrpSpPr/>
          <p:nvPr/>
        </p:nvGrpSpPr>
        <p:grpSpPr>
          <a:xfrm>
            <a:off x="3635896" y="836712"/>
            <a:ext cx="250867" cy="648072"/>
            <a:chOff x="1907704" y="3573016"/>
            <a:chExt cx="864096" cy="2232248"/>
          </a:xfrm>
        </p:grpSpPr>
        <p:sp>
          <p:nvSpPr>
            <p:cNvPr id="117" name="正方形/長方形 116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二等辺三角形 117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0" name="グループ化 12"/>
          <p:cNvGrpSpPr/>
          <p:nvPr/>
        </p:nvGrpSpPr>
        <p:grpSpPr>
          <a:xfrm>
            <a:off x="323528" y="1340768"/>
            <a:ext cx="250867" cy="648072"/>
            <a:chOff x="1907704" y="3573016"/>
            <a:chExt cx="864096" cy="2232248"/>
          </a:xfrm>
        </p:grpSpPr>
        <p:sp>
          <p:nvSpPr>
            <p:cNvPr id="121" name="正方形/長方形 120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二等辺三角形 121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4" name="グループ化 12"/>
          <p:cNvGrpSpPr/>
          <p:nvPr/>
        </p:nvGrpSpPr>
        <p:grpSpPr>
          <a:xfrm>
            <a:off x="3131840" y="764704"/>
            <a:ext cx="250867" cy="648072"/>
            <a:chOff x="1907704" y="3573016"/>
            <a:chExt cx="864096" cy="2232248"/>
          </a:xfrm>
        </p:grpSpPr>
        <p:sp>
          <p:nvSpPr>
            <p:cNvPr id="125" name="正方形/長方形 124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二等辺三角形 125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正方形/長方形 126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8" name="グループ化 12"/>
          <p:cNvGrpSpPr/>
          <p:nvPr/>
        </p:nvGrpSpPr>
        <p:grpSpPr>
          <a:xfrm>
            <a:off x="1187624" y="764704"/>
            <a:ext cx="250867" cy="648072"/>
            <a:chOff x="1907704" y="3573016"/>
            <a:chExt cx="864096" cy="2232248"/>
          </a:xfrm>
        </p:grpSpPr>
        <p:sp>
          <p:nvSpPr>
            <p:cNvPr id="129" name="正方形/長方形 128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二等辺三角形 129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正方形/長方形 130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2" name="グループ化 12"/>
          <p:cNvGrpSpPr/>
          <p:nvPr/>
        </p:nvGrpSpPr>
        <p:grpSpPr>
          <a:xfrm>
            <a:off x="2051720" y="764704"/>
            <a:ext cx="250867" cy="648072"/>
            <a:chOff x="1907704" y="3573016"/>
            <a:chExt cx="864096" cy="2232248"/>
          </a:xfrm>
        </p:grpSpPr>
        <p:sp>
          <p:nvSpPr>
            <p:cNvPr id="133" name="正方形/長方形 132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二等辺三角形 133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正方形/長方形 134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6" name="グループ化 12"/>
          <p:cNvGrpSpPr/>
          <p:nvPr/>
        </p:nvGrpSpPr>
        <p:grpSpPr>
          <a:xfrm>
            <a:off x="1619672" y="980728"/>
            <a:ext cx="250867" cy="648072"/>
            <a:chOff x="1907704" y="3573016"/>
            <a:chExt cx="864096" cy="2232248"/>
          </a:xfrm>
        </p:grpSpPr>
        <p:sp>
          <p:nvSpPr>
            <p:cNvPr id="137" name="正方形/長方形 136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二等辺三角形 137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正方形/長方形 138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0" name="グループ化 12"/>
          <p:cNvGrpSpPr/>
          <p:nvPr/>
        </p:nvGrpSpPr>
        <p:grpSpPr>
          <a:xfrm>
            <a:off x="2555776" y="764704"/>
            <a:ext cx="250867" cy="648072"/>
            <a:chOff x="1907704" y="3573016"/>
            <a:chExt cx="864096" cy="2232248"/>
          </a:xfrm>
        </p:grpSpPr>
        <p:sp>
          <p:nvSpPr>
            <p:cNvPr id="141" name="正方形/長方形 140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二等辺三角形 141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正方形/長方形 142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4" name="グループ化 12"/>
          <p:cNvGrpSpPr/>
          <p:nvPr/>
        </p:nvGrpSpPr>
        <p:grpSpPr>
          <a:xfrm>
            <a:off x="755576" y="908720"/>
            <a:ext cx="250867" cy="648072"/>
            <a:chOff x="1907704" y="3573016"/>
            <a:chExt cx="864096" cy="2232248"/>
          </a:xfrm>
        </p:grpSpPr>
        <p:sp>
          <p:nvSpPr>
            <p:cNvPr id="145" name="正方形/長方形 144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二等辺三角形 145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正方形/長方形 146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2" name="グループ化 12"/>
          <p:cNvGrpSpPr/>
          <p:nvPr/>
        </p:nvGrpSpPr>
        <p:grpSpPr>
          <a:xfrm>
            <a:off x="8172400" y="836712"/>
            <a:ext cx="250867" cy="648072"/>
            <a:chOff x="1907704" y="3573016"/>
            <a:chExt cx="864096" cy="2232248"/>
          </a:xfrm>
        </p:grpSpPr>
        <p:sp>
          <p:nvSpPr>
            <p:cNvPr id="153" name="正方形/長方形 152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二等辺三角形 153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正方形/長方形 154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6" name="グループ化 12"/>
          <p:cNvGrpSpPr/>
          <p:nvPr/>
        </p:nvGrpSpPr>
        <p:grpSpPr>
          <a:xfrm>
            <a:off x="8604448" y="908720"/>
            <a:ext cx="250867" cy="648072"/>
            <a:chOff x="1907704" y="3573016"/>
            <a:chExt cx="864096" cy="2232248"/>
          </a:xfrm>
        </p:grpSpPr>
        <p:sp>
          <p:nvSpPr>
            <p:cNvPr id="157" name="正方形/長方形 156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二等辺三角形 157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正方形/長方形 158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60" name="直線矢印コネクタ 159"/>
          <p:cNvCxnSpPr/>
          <p:nvPr/>
        </p:nvCxnSpPr>
        <p:spPr>
          <a:xfrm>
            <a:off x="827584" y="1988840"/>
            <a:ext cx="5544616" cy="14401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下矢印 161"/>
          <p:cNvSpPr/>
          <p:nvPr/>
        </p:nvSpPr>
        <p:spPr>
          <a:xfrm>
            <a:off x="6372200" y="2060848"/>
            <a:ext cx="1152128" cy="792088"/>
          </a:xfrm>
          <a:prstGeom prst="downArrow">
            <a:avLst>
              <a:gd name="adj1" fmla="val 68404"/>
              <a:gd name="adj2" fmla="val 5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5" name="直線矢印コネクタ 164"/>
          <p:cNvCxnSpPr/>
          <p:nvPr/>
        </p:nvCxnSpPr>
        <p:spPr>
          <a:xfrm>
            <a:off x="1115616" y="1628800"/>
            <a:ext cx="5328592" cy="360040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線矢印コネクタ 167"/>
          <p:cNvCxnSpPr/>
          <p:nvPr/>
        </p:nvCxnSpPr>
        <p:spPr>
          <a:xfrm>
            <a:off x="2555776" y="1556792"/>
            <a:ext cx="4040832" cy="368424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矢印コネクタ 170"/>
          <p:cNvCxnSpPr/>
          <p:nvPr/>
        </p:nvCxnSpPr>
        <p:spPr>
          <a:xfrm flipH="1">
            <a:off x="7380312" y="1700808"/>
            <a:ext cx="1080120" cy="360040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矢印コネクタ 173"/>
          <p:cNvCxnSpPr/>
          <p:nvPr/>
        </p:nvCxnSpPr>
        <p:spPr>
          <a:xfrm flipH="1">
            <a:off x="7236296" y="1556792"/>
            <a:ext cx="792088" cy="432048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矢印コネクタ 176"/>
          <p:cNvCxnSpPr/>
          <p:nvPr/>
        </p:nvCxnSpPr>
        <p:spPr>
          <a:xfrm flipH="1">
            <a:off x="7092280" y="1412776"/>
            <a:ext cx="288032" cy="50405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矢印コネクタ 180"/>
          <p:cNvCxnSpPr/>
          <p:nvPr/>
        </p:nvCxnSpPr>
        <p:spPr>
          <a:xfrm>
            <a:off x="6588224" y="1628800"/>
            <a:ext cx="360040" cy="288032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線矢印コネクタ 183"/>
          <p:cNvCxnSpPr/>
          <p:nvPr/>
        </p:nvCxnSpPr>
        <p:spPr>
          <a:xfrm>
            <a:off x="4860032" y="1484784"/>
            <a:ext cx="1872208" cy="432048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角丸四角形吹き出し 186"/>
          <p:cNvSpPr/>
          <p:nvPr/>
        </p:nvSpPr>
        <p:spPr>
          <a:xfrm>
            <a:off x="7092280" y="3140968"/>
            <a:ext cx="1835696" cy="648072"/>
          </a:xfrm>
          <a:prstGeom prst="wedgeRoundRectCallout">
            <a:avLst>
              <a:gd name="adj1" fmla="val -38898"/>
              <a:gd name="adj2" fmla="val -102035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ネットワーク帯域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148" name="グループ化 12"/>
          <p:cNvGrpSpPr/>
          <p:nvPr/>
        </p:nvGrpSpPr>
        <p:grpSpPr>
          <a:xfrm>
            <a:off x="6876256" y="1988840"/>
            <a:ext cx="250867" cy="648072"/>
            <a:chOff x="1907704" y="3573016"/>
            <a:chExt cx="864096" cy="2232248"/>
          </a:xfrm>
        </p:grpSpPr>
        <p:sp>
          <p:nvSpPr>
            <p:cNvPr id="149" name="正方形/長方形 148"/>
            <p:cNvSpPr/>
            <p:nvPr/>
          </p:nvSpPr>
          <p:spPr>
            <a:xfrm>
              <a:off x="2123728" y="3717032"/>
              <a:ext cx="432048" cy="1800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二等辺三角形 149"/>
            <p:cNvSpPr/>
            <p:nvPr/>
          </p:nvSpPr>
          <p:spPr>
            <a:xfrm>
              <a:off x="1907704" y="5085184"/>
              <a:ext cx="864096" cy="72008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正方形/長方形 150"/>
            <p:cNvSpPr/>
            <p:nvPr/>
          </p:nvSpPr>
          <p:spPr>
            <a:xfrm>
              <a:off x="2267744" y="3573016"/>
              <a:ext cx="72008" cy="2232248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游ゴシック"/>
        <a:cs typeface=""/>
      </a:majorFont>
      <a:minorFont>
        <a:latin typeface="Meiryo UI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1746</TotalTime>
  <Words>281</Words>
  <Application>Microsoft Office PowerPoint</Application>
  <PresentationFormat>画面に合わせる (4:3)</PresentationFormat>
  <Paragraphs>100</Paragraphs>
  <Slides>12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  <vt:lpstr>スライド 11</vt:lpstr>
      <vt:lpstr>スライド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Hidetoshi Ishiyama</dc:creator>
  <cp:lastModifiedBy>Hidetoshi Ishiyama</cp:lastModifiedBy>
  <cp:revision>117</cp:revision>
  <dcterms:created xsi:type="dcterms:W3CDTF">2018-05-19T08:46:08Z</dcterms:created>
  <dcterms:modified xsi:type="dcterms:W3CDTF">2018-05-23T16:39:38Z</dcterms:modified>
</cp:coreProperties>
</file>